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Exo" pitchFamily="2" charset="0"/>
      <p:regular r:id="rId9"/>
      <p:bold r:id="rId10"/>
      <p:italic r:id="rId11"/>
      <p:boldItalic r:id="rId12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4AA"/>
    <a:srgbClr val="1F3443"/>
    <a:srgbClr val="223A57"/>
    <a:srgbClr val="F0D3A7"/>
    <a:srgbClr val="E5E5E6"/>
    <a:srgbClr val="3A393C"/>
    <a:srgbClr val="3A435B"/>
    <a:srgbClr val="46516B"/>
    <a:srgbClr val="E0BB20"/>
    <a:srgbClr val="1F3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69852-D44E-4CFB-BDFA-1BAC3CB297A8}" type="datetimeFigureOut">
              <a:rPr lang="pt-PT" smtClean="0"/>
              <a:t>17/11/2023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CA109-B67F-4A78-BB71-6927317FD3D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8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245550" y="-4492710"/>
            <a:ext cx="16736823" cy="11154067"/>
            <a:chOff x="474608" y="-4431751"/>
            <a:chExt cx="16736823" cy="11154067"/>
          </a:xfrm>
        </p:grpSpPr>
        <p:grpSp>
          <p:nvGrpSpPr>
            <p:cNvPr id="641" name="Grupo 640"/>
            <p:cNvGrpSpPr/>
            <p:nvPr/>
          </p:nvGrpSpPr>
          <p:grpSpPr>
            <a:xfrm>
              <a:off x="7059334" y="-2435345"/>
              <a:ext cx="906710" cy="4281993"/>
              <a:chOff x="5013784" y="-6683654"/>
              <a:chExt cx="2544934" cy="12018604"/>
            </a:xfrm>
            <a:solidFill>
              <a:srgbClr val="5E84AA"/>
            </a:solidFill>
          </p:grpSpPr>
          <p:grpSp>
            <p:nvGrpSpPr>
              <p:cNvPr id="642" name="Grupo 641"/>
              <p:cNvGrpSpPr/>
              <p:nvPr/>
            </p:nvGrpSpPr>
            <p:grpSpPr>
              <a:xfrm>
                <a:off x="5407258" y="-6683654"/>
                <a:ext cx="1767840" cy="11640502"/>
                <a:chOff x="3070182" y="-7716164"/>
                <a:chExt cx="1767840" cy="11640502"/>
              </a:xfrm>
              <a:grpFill/>
            </p:grpSpPr>
            <p:grpSp>
              <p:nvGrpSpPr>
                <p:cNvPr id="679" name="Grupo 678"/>
                <p:cNvGrpSpPr/>
                <p:nvPr/>
              </p:nvGrpSpPr>
              <p:grpSpPr>
                <a:xfrm>
                  <a:off x="3520624" y="-7716164"/>
                  <a:ext cx="876479" cy="9457810"/>
                  <a:chOff x="5864092" y="-6702704"/>
                  <a:chExt cx="876479" cy="9457810"/>
                </a:xfrm>
                <a:grpFill/>
              </p:grpSpPr>
              <p:sp>
                <p:nvSpPr>
                  <p:cNvPr id="684" name="Retângulo 683"/>
                  <p:cNvSpPr/>
                  <p:nvPr/>
                </p:nvSpPr>
                <p:spPr>
                  <a:xfrm>
                    <a:off x="6256822" y="-6702704"/>
                    <a:ext cx="81047" cy="9000000"/>
                  </a:xfrm>
                  <a:prstGeom prst="rect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grpSp>
                <p:nvGrpSpPr>
                  <p:cNvPr id="685" name="Grupo 684"/>
                  <p:cNvGrpSpPr/>
                  <p:nvPr/>
                </p:nvGrpSpPr>
                <p:grpSpPr>
                  <a:xfrm>
                    <a:off x="5864092" y="2062162"/>
                    <a:ext cx="876479" cy="692944"/>
                    <a:chOff x="5858968" y="2062162"/>
                    <a:chExt cx="876479" cy="692944"/>
                  </a:xfrm>
                  <a:grpFill/>
                </p:grpSpPr>
                <p:grpSp>
                  <p:nvGrpSpPr>
                    <p:cNvPr id="686" name="Grupo 685"/>
                    <p:cNvGrpSpPr/>
                    <p:nvPr/>
                  </p:nvGrpSpPr>
                  <p:grpSpPr>
                    <a:xfrm>
                      <a:off x="5858968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692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93" name="Fluxograma: Atraso 692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94" name="Fluxograma: Atraso 693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95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grpSp>
                  <p:nvGrpSpPr>
                    <p:cNvPr id="687" name="Grupo 686"/>
                    <p:cNvGrpSpPr/>
                    <p:nvPr/>
                  </p:nvGrpSpPr>
                  <p:grpSpPr>
                    <a:xfrm flipH="1">
                      <a:off x="6296845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688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89" name="Fluxograma: Atraso 688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90" name="Fluxograma: Atraso 689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91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</p:grpSp>
            </p:grpSp>
            <p:grpSp>
              <p:nvGrpSpPr>
                <p:cNvPr id="680" name="Grupo 679"/>
                <p:cNvGrpSpPr/>
                <p:nvPr/>
              </p:nvGrpSpPr>
              <p:grpSpPr>
                <a:xfrm>
                  <a:off x="3070182" y="1736289"/>
                  <a:ext cx="1767840" cy="2188049"/>
                  <a:chOff x="5417820" y="2772571"/>
                  <a:chExt cx="1767840" cy="2188049"/>
                </a:xfrm>
                <a:grpFill/>
              </p:grpSpPr>
              <p:sp>
                <p:nvSpPr>
                  <p:cNvPr id="681" name="Oval 680"/>
                  <p:cNvSpPr/>
                  <p:nvPr/>
                </p:nvSpPr>
                <p:spPr>
                  <a:xfrm>
                    <a:off x="5417820" y="3201604"/>
                    <a:ext cx="1767840" cy="1759016"/>
                  </a:xfrm>
                  <a:prstGeom prst="ellipse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682" name="Retângulo arredondado 21"/>
                  <p:cNvSpPr/>
                  <p:nvPr/>
                </p:nvSpPr>
                <p:spPr>
                  <a:xfrm>
                    <a:off x="617934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683" name="Retângulo arredondado 21"/>
                  <p:cNvSpPr/>
                  <p:nvPr/>
                </p:nvSpPr>
                <p:spPr>
                  <a:xfrm flipH="1">
                    <a:off x="555069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grpSp>
            <p:nvGrpSpPr>
              <p:cNvPr id="643" name="Grupo 642"/>
              <p:cNvGrpSpPr/>
              <p:nvPr/>
            </p:nvGrpSpPr>
            <p:grpSpPr>
              <a:xfrm rot="1755505">
                <a:off x="5116279" y="351380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76" name="Retângulo 675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77" name="Fluxograma: Atraso 676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78" name="Fluxograma: Atraso 677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644" name="Grupo 643"/>
              <p:cNvGrpSpPr/>
              <p:nvPr/>
            </p:nvGrpSpPr>
            <p:grpSpPr>
              <a:xfrm>
                <a:off x="5013784" y="401386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73" name="Retângulo 672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74" name="Fluxograma: Atraso 673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75" name="Fluxograma: Atraso 674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645" name="Grupo 644"/>
              <p:cNvGrpSpPr/>
              <p:nvPr/>
            </p:nvGrpSpPr>
            <p:grpSpPr>
              <a:xfrm rot="19845593">
                <a:off x="5121021" y="4531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70" name="Retângulo 669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71" name="Fluxograma: Atraso 670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72" name="Fluxograma: Atraso 671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646" name="Grupo 645"/>
              <p:cNvGrpSpPr/>
              <p:nvPr/>
            </p:nvGrpSpPr>
            <p:grpSpPr>
              <a:xfrm rot="17963128">
                <a:off x="5527267" y="498450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67" name="Retângulo 666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68" name="Fluxograma: Atraso 667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69" name="Fluxograma: Atraso 668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647" name="Grupo 646"/>
              <p:cNvGrpSpPr/>
              <p:nvPr/>
            </p:nvGrpSpPr>
            <p:grpSpPr>
              <a:xfrm rot="16200000">
                <a:off x="6129595" y="5140199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64" name="Retângulo 663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65" name="Fluxograma: Atraso 664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66" name="Fluxograma: Atraso 665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648" name="Grupo 647"/>
              <p:cNvGrpSpPr/>
              <p:nvPr/>
            </p:nvGrpSpPr>
            <p:grpSpPr>
              <a:xfrm rot="19844495" flipH="1">
                <a:off x="7152107" y="349908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61" name="Retângulo 660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62" name="Fluxograma: Atraso 661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63" name="Fluxograma: Atraso 662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649" name="Grupo 648"/>
              <p:cNvGrpSpPr/>
              <p:nvPr/>
            </p:nvGrpSpPr>
            <p:grpSpPr>
              <a:xfrm flipH="1">
                <a:off x="7216502" y="402200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58" name="Retângulo 657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59" name="Fluxograma: Atraso 658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60" name="Fluxograma: Atraso 659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650" name="Grupo 649"/>
              <p:cNvGrpSpPr/>
              <p:nvPr/>
            </p:nvGrpSpPr>
            <p:grpSpPr>
              <a:xfrm rot="1754407" flipH="1">
                <a:off x="7154985" y="4562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55" name="Retângulo 654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56" name="Fluxograma: Atraso 655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57" name="Fluxograma: Atraso 656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651" name="Grupo 650"/>
              <p:cNvGrpSpPr/>
              <p:nvPr/>
            </p:nvGrpSpPr>
            <p:grpSpPr>
              <a:xfrm rot="3636872" flipH="1">
                <a:off x="6756359" y="500788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52" name="Retângulo 651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53" name="Fluxograma: Atraso 652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54" name="Fluxograma: Atraso 653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grpSp>
          <p:nvGrpSpPr>
            <p:cNvPr id="586" name="Grupo 585"/>
            <p:cNvGrpSpPr/>
            <p:nvPr/>
          </p:nvGrpSpPr>
          <p:grpSpPr>
            <a:xfrm>
              <a:off x="8418359" y="-3933540"/>
              <a:ext cx="1651086" cy="7797354"/>
              <a:chOff x="5013784" y="-6683654"/>
              <a:chExt cx="2544934" cy="12018604"/>
            </a:xfrm>
            <a:solidFill>
              <a:srgbClr val="5E84AA"/>
            </a:solidFill>
          </p:grpSpPr>
          <p:grpSp>
            <p:nvGrpSpPr>
              <p:cNvPr id="587" name="Grupo 586"/>
              <p:cNvGrpSpPr/>
              <p:nvPr/>
            </p:nvGrpSpPr>
            <p:grpSpPr>
              <a:xfrm>
                <a:off x="5407258" y="-6683654"/>
                <a:ext cx="1767840" cy="11640502"/>
                <a:chOff x="3070182" y="-7716164"/>
                <a:chExt cx="1767840" cy="11640502"/>
              </a:xfrm>
              <a:grpFill/>
            </p:grpSpPr>
            <p:grpSp>
              <p:nvGrpSpPr>
                <p:cNvPr id="624" name="Grupo 623"/>
                <p:cNvGrpSpPr/>
                <p:nvPr/>
              </p:nvGrpSpPr>
              <p:grpSpPr>
                <a:xfrm>
                  <a:off x="3520624" y="-7716164"/>
                  <a:ext cx="876479" cy="9457810"/>
                  <a:chOff x="5864092" y="-6702704"/>
                  <a:chExt cx="876479" cy="9457810"/>
                </a:xfrm>
                <a:grpFill/>
              </p:grpSpPr>
              <p:sp>
                <p:nvSpPr>
                  <p:cNvPr id="629" name="Retângulo 628"/>
                  <p:cNvSpPr/>
                  <p:nvPr/>
                </p:nvSpPr>
                <p:spPr>
                  <a:xfrm>
                    <a:off x="6256822" y="-6702704"/>
                    <a:ext cx="81047" cy="9000000"/>
                  </a:xfrm>
                  <a:prstGeom prst="rect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grpSp>
                <p:nvGrpSpPr>
                  <p:cNvPr id="630" name="Grupo 629"/>
                  <p:cNvGrpSpPr/>
                  <p:nvPr/>
                </p:nvGrpSpPr>
                <p:grpSpPr>
                  <a:xfrm>
                    <a:off x="5864092" y="2062162"/>
                    <a:ext cx="876479" cy="692944"/>
                    <a:chOff x="5858968" y="2062162"/>
                    <a:chExt cx="876479" cy="692944"/>
                  </a:xfrm>
                  <a:grpFill/>
                </p:grpSpPr>
                <p:grpSp>
                  <p:nvGrpSpPr>
                    <p:cNvPr id="631" name="Grupo 630"/>
                    <p:cNvGrpSpPr/>
                    <p:nvPr/>
                  </p:nvGrpSpPr>
                  <p:grpSpPr>
                    <a:xfrm>
                      <a:off x="5858968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637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38" name="Fluxograma: Atraso 637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39" name="Fluxograma: Atraso 638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40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grpSp>
                  <p:nvGrpSpPr>
                    <p:cNvPr id="632" name="Grupo 631"/>
                    <p:cNvGrpSpPr/>
                    <p:nvPr/>
                  </p:nvGrpSpPr>
                  <p:grpSpPr>
                    <a:xfrm flipH="1">
                      <a:off x="6296845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633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34" name="Fluxograma: Atraso 633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35" name="Fluxograma: Atraso 634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636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</p:grpSp>
            </p:grpSp>
            <p:grpSp>
              <p:nvGrpSpPr>
                <p:cNvPr id="625" name="Grupo 624"/>
                <p:cNvGrpSpPr/>
                <p:nvPr/>
              </p:nvGrpSpPr>
              <p:grpSpPr>
                <a:xfrm>
                  <a:off x="3070182" y="1736289"/>
                  <a:ext cx="1767840" cy="2188049"/>
                  <a:chOff x="5417820" y="2772571"/>
                  <a:chExt cx="1767840" cy="2188049"/>
                </a:xfrm>
                <a:grpFill/>
              </p:grpSpPr>
              <p:sp>
                <p:nvSpPr>
                  <p:cNvPr id="626" name="Oval 625"/>
                  <p:cNvSpPr/>
                  <p:nvPr/>
                </p:nvSpPr>
                <p:spPr>
                  <a:xfrm>
                    <a:off x="5417820" y="3201604"/>
                    <a:ext cx="1767840" cy="1759016"/>
                  </a:xfrm>
                  <a:prstGeom prst="ellipse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627" name="Retângulo arredondado 21"/>
                  <p:cNvSpPr/>
                  <p:nvPr/>
                </p:nvSpPr>
                <p:spPr>
                  <a:xfrm>
                    <a:off x="617934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628" name="Retângulo arredondado 21"/>
                  <p:cNvSpPr/>
                  <p:nvPr/>
                </p:nvSpPr>
                <p:spPr>
                  <a:xfrm flipH="1">
                    <a:off x="555069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grpSp>
            <p:nvGrpSpPr>
              <p:cNvPr id="588" name="Grupo 587"/>
              <p:cNvGrpSpPr/>
              <p:nvPr/>
            </p:nvGrpSpPr>
            <p:grpSpPr>
              <a:xfrm rot="1755505">
                <a:off x="5116279" y="351380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21" name="Retângulo 620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22" name="Fluxograma: Atraso 621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23" name="Fluxograma: Atraso 622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89" name="Grupo 588"/>
              <p:cNvGrpSpPr/>
              <p:nvPr/>
            </p:nvGrpSpPr>
            <p:grpSpPr>
              <a:xfrm>
                <a:off x="5013784" y="401386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18" name="Retângulo 617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19" name="Fluxograma: Atraso 618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20" name="Fluxograma: Atraso 619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90" name="Grupo 589"/>
              <p:cNvGrpSpPr/>
              <p:nvPr/>
            </p:nvGrpSpPr>
            <p:grpSpPr>
              <a:xfrm rot="19845593">
                <a:off x="5121021" y="4531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15" name="Retângulo 614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16" name="Fluxograma: Atraso 615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17" name="Fluxograma: Atraso 616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91" name="Grupo 590"/>
              <p:cNvGrpSpPr/>
              <p:nvPr/>
            </p:nvGrpSpPr>
            <p:grpSpPr>
              <a:xfrm rot="17963128">
                <a:off x="5527267" y="498450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12" name="Retângulo 611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13" name="Fluxograma: Atraso 612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14" name="Fluxograma: Atraso 613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92" name="Grupo 591"/>
              <p:cNvGrpSpPr/>
              <p:nvPr/>
            </p:nvGrpSpPr>
            <p:grpSpPr>
              <a:xfrm rot="16200000">
                <a:off x="6129595" y="5140199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09" name="Retângulo 608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10" name="Fluxograma: Atraso 609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11" name="Fluxograma: Atraso 610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93" name="Grupo 592"/>
              <p:cNvGrpSpPr/>
              <p:nvPr/>
            </p:nvGrpSpPr>
            <p:grpSpPr>
              <a:xfrm rot="19844495" flipH="1">
                <a:off x="7152107" y="349908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06" name="Retângulo 605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07" name="Fluxograma: Atraso 606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08" name="Fluxograma: Atraso 607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94" name="Grupo 593"/>
              <p:cNvGrpSpPr/>
              <p:nvPr/>
            </p:nvGrpSpPr>
            <p:grpSpPr>
              <a:xfrm flipH="1">
                <a:off x="7216502" y="402200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03" name="Retângulo 602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04" name="Fluxograma: Atraso 603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05" name="Fluxograma: Atraso 604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95" name="Grupo 594"/>
              <p:cNvGrpSpPr/>
              <p:nvPr/>
            </p:nvGrpSpPr>
            <p:grpSpPr>
              <a:xfrm rot="1754407" flipH="1">
                <a:off x="7154985" y="4562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600" name="Retângulo 599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01" name="Fluxograma: Atraso 600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02" name="Fluxograma: Atraso 601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96" name="Grupo 595"/>
              <p:cNvGrpSpPr/>
              <p:nvPr/>
            </p:nvGrpSpPr>
            <p:grpSpPr>
              <a:xfrm rot="3636872" flipH="1">
                <a:off x="6756359" y="500788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597" name="Retângulo 596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98" name="Fluxograma: Atraso 597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99" name="Fluxograma: Atraso 598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grpSp>
          <p:nvGrpSpPr>
            <p:cNvPr id="531" name="Grupo 530"/>
            <p:cNvGrpSpPr/>
            <p:nvPr/>
          </p:nvGrpSpPr>
          <p:grpSpPr>
            <a:xfrm>
              <a:off x="4839548" y="-3284477"/>
              <a:ext cx="2073248" cy="9791038"/>
              <a:chOff x="5013784" y="-6683654"/>
              <a:chExt cx="2544934" cy="12018604"/>
            </a:xfrm>
            <a:solidFill>
              <a:srgbClr val="5E84AA"/>
            </a:solidFill>
          </p:grpSpPr>
          <p:grpSp>
            <p:nvGrpSpPr>
              <p:cNvPr id="532" name="Grupo 531"/>
              <p:cNvGrpSpPr/>
              <p:nvPr/>
            </p:nvGrpSpPr>
            <p:grpSpPr>
              <a:xfrm>
                <a:off x="5407258" y="-6683654"/>
                <a:ext cx="1767840" cy="11640502"/>
                <a:chOff x="3070182" y="-7716164"/>
                <a:chExt cx="1767840" cy="11640502"/>
              </a:xfrm>
              <a:grpFill/>
            </p:grpSpPr>
            <p:grpSp>
              <p:nvGrpSpPr>
                <p:cNvPr id="569" name="Grupo 568"/>
                <p:cNvGrpSpPr/>
                <p:nvPr/>
              </p:nvGrpSpPr>
              <p:grpSpPr>
                <a:xfrm>
                  <a:off x="3520624" y="-7716164"/>
                  <a:ext cx="876479" cy="9457810"/>
                  <a:chOff x="5864092" y="-6702704"/>
                  <a:chExt cx="876479" cy="9457810"/>
                </a:xfrm>
                <a:grpFill/>
              </p:grpSpPr>
              <p:sp>
                <p:nvSpPr>
                  <p:cNvPr id="574" name="Retângulo 573"/>
                  <p:cNvSpPr/>
                  <p:nvPr/>
                </p:nvSpPr>
                <p:spPr>
                  <a:xfrm>
                    <a:off x="6256822" y="-6702704"/>
                    <a:ext cx="81047" cy="9000000"/>
                  </a:xfrm>
                  <a:prstGeom prst="rect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grpSp>
                <p:nvGrpSpPr>
                  <p:cNvPr id="575" name="Grupo 574"/>
                  <p:cNvGrpSpPr/>
                  <p:nvPr/>
                </p:nvGrpSpPr>
                <p:grpSpPr>
                  <a:xfrm>
                    <a:off x="5864092" y="2062162"/>
                    <a:ext cx="876479" cy="692944"/>
                    <a:chOff x="5858968" y="2062162"/>
                    <a:chExt cx="876479" cy="692944"/>
                  </a:xfrm>
                  <a:grpFill/>
                </p:grpSpPr>
                <p:grpSp>
                  <p:nvGrpSpPr>
                    <p:cNvPr id="576" name="Grupo 575"/>
                    <p:cNvGrpSpPr/>
                    <p:nvPr/>
                  </p:nvGrpSpPr>
                  <p:grpSpPr>
                    <a:xfrm>
                      <a:off x="5858968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582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583" name="Fluxograma: Atraso 582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584" name="Fluxograma: Atraso 583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585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grpSp>
                  <p:nvGrpSpPr>
                    <p:cNvPr id="577" name="Grupo 576"/>
                    <p:cNvGrpSpPr/>
                    <p:nvPr/>
                  </p:nvGrpSpPr>
                  <p:grpSpPr>
                    <a:xfrm flipH="1">
                      <a:off x="6296845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578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579" name="Fluxograma: Atraso 578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580" name="Fluxograma: Atraso 579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581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</p:grpSp>
            </p:grpSp>
            <p:grpSp>
              <p:nvGrpSpPr>
                <p:cNvPr id="570" name="Grupo 569"/>
                <p:cNvGrpSpPr/>
                <p:nvPr/>
              </p:nvGrpSpPr>
              <p:grpSpPr>
                <a:xfrm>
                  <a:off x="3070182" y="1736289"/>
                  <a:ext cx="1767840" cy="2188049"/>
                  <a:chOff x="5417820" y="2772571"/>
                  <a:chExt cx="1767840" cy="2188049"/>
                </a:xfrm>
                <a:grpFill/>
              </p:grpSpPr>
              <p:sp>
                <p:nvSpPr>
                  <p:cNvPr id="571" name="Oval 570"/>
                  <p:cNvSpPr/>
                  <p:nvPr/>
                </p:nvSpPr>
                <p:spPr>
                  <a:xfrm>
                    <a:off x="5417820" y="3201604"/>
                    <a:ext cx="1767840" cy="1759016"/>
                  </a:xfrm>
                  <a:prstGeom prst="ellipse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572" name="Retângulo arredondado 21"/>
                  <p:cNvSpPr/>
                  <p:nvPr/>
                </p:nvSpPr>
                <p:spPr>
                  <a:xfrm>
                    <a:off x="617934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573" name="Retângulo arredondado 21"/>
                  <p:cNvSpPr/>
                  <p:nvPr/>
                </p:nvSpPr>
                <p:spPr>
                  <a:xfrm flipH="1">
                    <a:off x="555069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grpSp>
            <p:nvGrpSpPr>
              <p:cNvPr id="533" name="Grupo 532"/>
              <p:cNvGrpSpPr/>
              <p:nvPr/>
            </p:nvGrpSpPr>
            <p:grpSpPr>
              <a:xfrm rot="1755505">
                <a:off x="5116279" y="351380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566" name="Retângulo 565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67" name="Fluxograma: Atraso 566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68" name="Fluxograma: Atraso 567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34" name="Grupo 533"/>
              <p:cNvGrpSpPr/>
              <p:nvPr/>
            </p:nvGrpSpPr>
            <p:grpSpPr>
              <a:xfrm>
                <a:off x="5013784" y="401386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563" name="Retângulo 562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64" name="Fluxograma: Atraso 563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65" name="Fluxograma: Atraso 564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35" name="Grupo 534"/>
              <p:cNvGrpSpPr/>
              <p:nvPr/>
            </p:nvGrpSpPr>
            <p:grpSpPr>
              <a:xfrm rot="19845593">
                <a:off x="5121021" y="4531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560" name="Retângulo 559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61" name="Fluxograma: Atraso 560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62" name="Fluxograma: Atraso 561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36" name="Grupo 535"/>
              <p:cNvGrpSpPr/>
              <p:nvPr/>
            </p:nvGrpSpPr>
            <p:grpSpPr>
              <a:xfrm rot="17963128">
                <a:off x="5527267" y="498450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557" name="Retângulo 556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58" name="Fluxograma: Atraso 557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59" name="Fluxograma: Atraso 558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37" name="Grupo 536"/>
              <p:cNvGrpSpPr/>
              <p:nvPr/>
            </p:nvGrpSpPr>
            <p:grpSpPr>
              <a:xfrm rot="16200000">
                <a:off x="6129595" y="5140199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554" name="Retângulo 553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55" name="Fluxograma: Atraso 554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56" name="Fluxograma: Atraso 555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38" name="Grupo 537"/>
              <p:cNvGrpSpPr/>
              <p:nvPr/>
            </p:nvGrpSpPr>
            <p:grpSpPr>
              <a:xfrm rot="19844495" flipH="1">
                <a:off x="7152107" y="349908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551" name="Retângulo 550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52" name="Fluxograma: Atraso 551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53" name="Fluxograma: Atraso 552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39" name="Grupo 538"/>
              <p:cNvGrpSpPr/>
              <p:nvPr/>
            </p:nvGrpSpPr>
            <p:grpSpPr>
              <a:xfrm flipH="1">
                <a:off x="7216502" y="402200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548" name="Retângulo 547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49" name="Fluxograma: Atraso 548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50" name="Fluxograma: Atraso 549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40" name="Grupo 539"/>
              <p:cNvGrpSpPr/>
              <p:nvPr/>
            </p:nvGrpSpPr>
            <p:grpSpPr>
              <a:xfrm rot="1754407" flipH="1">
                <a:off x="7154985" y="4562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545" name="Retângulo 544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46" name="Fluxograma: Atraso 545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47" name="Fluxograma: Atraso 546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541" name="Grupo 540"/>
              <p:cNvGrpSpPr/>
              <p:nvPr/>
            </p:nvGrpSpPr>
            <p:grpSpPr>
              <a:xfrm rot="3636872" flipH="1">
                <a:off x="6756359" y="500788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542" name="Retângulo 541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43" name="Fluxograma: Atraso 542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44" name="Fluxograma: Atraso 543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grpSp>
          <p:nvGrpSpPr>
            <p:cNvPr id="696" name="Grupo 695"/>
            <p:cNvGrpSpPr/>
            <p:nvPr/>
          </p:nvGrpSpPr>
          <p:grpSpPr>
            <a:xfrm>
              <a:off x="3421082" y="-1748914"/>
              <a:ext cx="906710" cy="4281993"/>
              <a:chOff x="5013784" y="-6683654"/>
              <a:chExt cx="2544934" cy="12018604"/>
            </a:xfrm>
            <a:solidFill>
              <a:srgbClr val="5E84AA"/>
            </a:solidFill>
          </p:grpSpPr>
          <p:grpSp>
            <p:nvGrpSpPr>
              <p:cNvPr id="697" name="Grupo 696"/>
              <p:cNvGrpSpPr/>
              <p:nvPr/>
            </p:nvGrpSpPr>
            <p:grpSpPr>
              <a:xfrm>
                <a:off x="5407258" y="-6683654"/>
                <a:ext cx="1767840" cy="11640502"/>
                <a:chOff x="3070182" y="-7716164"/>
                <a:chExt cx="1767840" cy="11640502"/>
              </a:xfrm>
              <a:grpFill/>
            </p:grpSpPr>
            <p:grpSp>
              <p:nvGrpSpPr>
                <p:cNvPr id="734" name="Grupo 733"/>
                <p:cNvGrpSpPr/>
                <p:nvPr/>
              </p:nvGrpSpPr>
              <p:grpSpPr>
                <a:xfrm>
                  <a:off x="3520624" y="-7716164"/>
                  <a:ext cx="876479" cy="9457810"/>
                  <a:chOff x="5864092" y="-6702704"/>
                  <a:chExt cx="876479" cy="9457810"/>
                </a:xfrm>
                <a:grpFill/>
              </p:grpSpPr>
              <p:sp>
                <p:nvSpPr>
                  <p:cNvPr id="739" name="Retângulo 738"/>
                  <p:cNvSpPr/>
                  <p:nvPr/>
                </p:nvSpPr>
                <p:spPr>
                  <a:xfrm>
                    <a:off x="6256822" y="-6702704"/>
                    <a:ext cx="81047" cy="9000000"/>
                  </a:xfrm>
                  <a:prstGeom prst="rect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grpSp>
                <p:nvGrpSpPr>
                  <p:cNvPr id="740" name="Grupo 739"/>
                  <p:cNvGrpSpPr/>
                  <p:nvPr/>
                </p:nvGrpSpPr>
                <p:grpSpPr>
                  <a:xfrm>
                    <a:off x="5864092" y="2062162"/>
                    <a:ext cx="876479" cy="692944"/>
                    <a:chOff x="5858968" y="2062162"/>
                    <a:chExt cx="876479" cy="692944"/>
                  </a:xfrm>
                  <a:grpFill/>
                </p:grpSpPr>
                <p:grpSp>
                  <p:nvGrpSpPr>
                    <p:cNvPr id="741" name="Grupo 740"/>
                    <p:cNvGrpSpPr/>
                    <p:nvPr/>
                  </p:nvGrpSpPr>
                  <p:grpSpPr>
                    <a:xfrm>
                      <a:off x="5858968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747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748" name="Fluxograma: Atraso 747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749" name="Fluxograma: Atraso 748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750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grpSp>
                  <p:nvGrpSpPr>
                    <p:cNvPr id="742" name="Grupo 741"/>
                    <p:cNvGrpSpPr/>
                    <p:nvPr/>
                  </p:nvGrpSpPr>
                  <p:grpSpPr>
                    <a:xfrm flipH="1">
                      <a:off x="6296845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743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744" name="Fluxograma: Atraso 743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745" name="Fluxograma: Atraso 744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746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</p:grpSp>
            </p:grpSp>
            <p:grpSp>
              <p:nvGrpSpPr>
                <p:cNvPr id="735" name="Grupo 734"/>
                <p:cNvGrpSpPr/>
                <p:nvPr/>
              </p:nvGrpSpPr>
              <p:grpSpPr>
                <a:xfrm>
                  <a:off x="3070182" y="1736289"/>
                  <a:ext cx="1767840" cy="2188049"/>
                  <a:chOff x="5417820" y="2772571"/>
                  <a:chExt cx="1767840" cy="2188049"/>
                </a:xfrm>
                <a:grpFill/>
              </p:grpSpPr>
              <p:sp>
                <p:nvSpPr>
                  <p:cNvPr id="736" name="Oval 735"/>
                  <p:cNvSpPr/>
                  <p:nvPr/>
                </p:nvSpPr>
                <p:spPr>
                  <a:xfrm>
                    <a:off x="5417820" y="3201604"/>
                    <a:ext cx="1767840" cy="1759016"/>
                  </a:xfrm>
                  <a:prstGeom prst="ellipse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737" name="Retângulo arredondado 21"/>
                  <p:cNvSpPr/>
                  <p:nvPr/>
                </p:nvSpPr>
                <p:spPr>
                  <a:xfrm>
                    <a:off x="617934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738" name="Retângulo arredondado 21"/>
                  <p:cNvSpPr/>
                  <p:nvPr/>
                </p:nvSpPr>
                <p:spPr>
                  <a:xfrm flipH="1">
                    <a:off x="555069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grpSp>
            <p:nvGrpSpPr>
              <p:cNvPr id="698" name="Grupo 697"/>
              <p:cNvGrpSpPr/>
              <p:nvPr/>
            </p:nvGrpSpPr>
            <p:grpSpPr>
              <a:xfrm rot="1755505">
                <a:off x="5116279" y="351380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31" name="Retângulo 730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32" name="Fluxograma: Atraso 731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33" name="Fluxograma: Atraso 732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699" name="Grupo 698"/>
              <p:cNvGrpSpPr/>
              <p:nvPr/>
            </p:nvGrpSpPr>
            <p:grpSpPr>
              <a:xfrm>
                <a:off x="5013784" y="401386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28" name="Retângulo 727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29" name="Fluxograma: Atraso 728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30" name="Fluxograma: Atraso 729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00" name="Grupo 699"/>
              <p:cNvGrpSpPr/>
              <p:nvPr/>
            </p:nvGrpSpPr>
            <p:grpSpPr>
              <a:xfrm rot="19845593">
                <a:off x="5121021" y="4531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25" name="Retângulo 724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26" name="Fluxograma: Atraso 725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27" name="Fluxograma: Atraso 726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01" name="Grupo 700"/>
              <p:cNvGrpSpPr/>
              <p:nvPr/>
            </p:nvGrpSpPr>
            <p:grpSpPr>
              <a:xfrm rot="17963128">
                <a:off x="5527267" y="498450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22" name="Retângulo 721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23" name="Fluxograma: Atraso 722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24" name="Fluxograma: Atraso 723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02" name="Grupo 701"/>
              <p:cNvGrpSpPr/>
              <p:nvPr/>
            </p:nvGrpSpPr>
            <p:grpSpPr>
              <a:xfrm rot="16200000">
                <a:off x="6129595" y="5140199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19" name="Retângulo 718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20" name="Fluxograma: Atraso 719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21" name="Fluxograma: Atraso 720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03" name="Grupo 702"/>
              <p:cNvGrpSpPr/>
              <p:nvPr/>
            </p:nvGrpSpPr>
            <p:grpSpPr>
              <a:xfrm rot="19844495" flipH="1">
                <a:off x="7152107" y="349908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16" name="Retângulo 715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17" name="Fluxograma: Atraso 716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18" name="Fluxograma: Atraso 717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04" name="Grupo 703"/>
              <p:cNvGrpSpPr/>
              <p:nvPr/>
            </p:nvGrpSpPr>
            <p:grpSpPr>
              <a:xfrm flipH="1">
                <a:off x="7216502" y="402200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13" name="Retângulo 712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14" name="Fluxograma: Atraso 713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15" name="Fluxograma: Atraso 714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05" name="Grupo 704"/>
              <p:cNvGrpSpPr/>
              <p:nvPr/>
            </p:nvGrpSpPr>
            <p:grpSpPr>
              <a:xfrm rot="1754407" flipH="1">
                <a:off x="7154985" y="4562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10" name="Retângulo 709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11" name="Fluxograma: Atraso 710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12" name="Fluxograma: Atraso 711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06" name="Grupo 705"/>
              <p:cNvGrpSpPr/>
              <p:nvPr/>
            </p:nvGrpSpPr>
            <p:grpSpPr>
              <a:xfrm rot="3636872" flipH="1">
                <a:off x="6756359" y="500788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07" name="Retângulo 706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08" name="Fluxograma: Atraso 707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09" name="Fluxograma: Atraso 708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grpSp>
          <p:nvGrpSpPr>
            <p:cNvPr id="751" name="Grupo 750"/>
            <p:cNvGrpSpPr/>
            <p:nvPr/>
          </p:nvGrpSpPr>
          <p:grpSpPr>
            <a:xfrm>
              <a:off x="474608" y="-4431751"/>
              <a:ext cx="1651086" cy="7797354"/>
              <a:chOff x="5013784" y="-6683654"/>
              <a:chExt cx="2544934" cy="12018604"/>
            </a:xfrm>
            <a:solidFill>
              <a:srgbClr val="5E84AA"/>
            </a:solidFill>
          </p:grpSpPr>
          <p:grpSp>
            <p:nvGrpSpPr>
              <p:cNvPr id="752" name="Grupo 751"/>
              <p:cNvGrpSpPr/>
              <p:nvPr/>
            </p:nvGrpSpPr>
            <p:grpSpPr>
              <a:xfrm>
                <a:off x="5407258" y="-6683654"/>
                <a:ext cx="1767840" cy="11640502"/>
                <a:chOff x="3070182" y="-7716164"/>
                <a:chExt cx="1767840" cy="11640502"/>
              </a:xfrm>
              <a:grpFill/>
            </p:grpSpPr>
            <p:grpSp>
              <p:nvGrpSpPr>
                <p:cNvPr id="789" name="Grupo 788"/>
                <p:cNvGrpSpPr/>
                <p:nvPr/>
              </p:nvGrpSpPr>
              <p:grpSpPr>
                <a:xfrm>
                  <a:off x="3520624" y="-7716164"/>
                  <a:ext cx="876479" cy="9457810"/>
                  <a:chOff x="5864092" y="-6702704"/>
                  <a:chExt cx="876479" cy="9457810"/>
                </a:xfrm>
                <a:grpFill/>
              </p:grpSpPr>
              <p:sp>
                <p:nvSpPr>
                  <p:cNvPr id="794" name="Retângulo 793"/>
                  <p:cNvSpPr/>
                  <p:nvPr/>
                </p:nvSpPr>
                <p:spPr>
                  <a:xfrm>
                    <a:off x="6256822" y="-6702704"/>
                    <a:ext cx="81047" cy="9000000"/>
                  </a:xfrm>
                  <a:prstGeom prst="rect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grpSp>
                <p:nvGrpSpPr>
                  <p:cNvPr id="795" name="Grupo 794"/>
                  <p:cNvGrpSpPr/>
                  <p:nvPr/>
                </p:nvGrpSpPr>
                <p:grpSpPr>
                  <a:xfrm>
                    <a:off x="5864092" y="2062162"/>
                    <a:ext cx="876479" cy="692944"/>
                    <a:chOff x="5858968" y="2062162"/>
                    <a:chExt cx="876479" cy="692944"/>
                  </a:xfrm>
                  <a:grpFill/>
                </p:grpSpPr>
                <p:grpSp>
                  <p:nvGrpSpPr>
                    <p:cNvPr id="796" name="Grupo 795"/>
                    <p:cNvGrpSpPr/>
                    <p:nvPr/>
                  </p:nvGrpSpPr>
                  <p:grpSpPr>
                    <a:xfrm>
                      <a:off x="5858968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802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03" name="Fluxograma: Atraso 802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04" name="Fluxograma: Atraso 803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05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grpSp>
                  <p:nvGrpSpPr>
                    <p:cNvPr id="797" name="Grupo 796"/>
                    <p:cNvGrpSpPr/>
                    <p:nvPr/>
                  </p:nvGrpSpPr>
                  <p:grpSpPr>
                    <a:xfrm flipH="1">
                      <a:off x="6296845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798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799" name="Fluxograma: Atraso 798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00" name="Fluxograma: Atraso 799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01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</p:grpSp>
            </p:grpSp>
            <p:grpSp>
              <p:nvGrpSpPr>
                <p:cNvPr id="790" name="Grupo 789"/>
                <p:cNvGrpSpPr/>
                <p:nvPr/>
              </p:nvGrpSpPr>
              <p:grpSpPr>
                <a:xfrm>
                  <a:off x="3070182" y="1736289"/>
                  <a:ext cx="1767840" cy="2188049"/>
                  <a:chOff x="5417820" y="2772571"/>
                  <a:chExt cx="1767840" cy="2188049"/>
                </a:xfrm>
                <a:grpFill/>
              </p:grpSpPr>
              <p:sp>
                <p:nvSpPr>
                  <p:cNvPr id="791" name="Oval 790"/>
                  <p:cNvSpPr/>
                  <p:nvPr/>
                </p:nvSpPr>
                <p:spPr>
                  <a:xfrm>
                    <a:off x="5417820" y="3201604"/>
                    <a:ext cx="1767840" cy="1759016"/>
                  </a:xfrm>
                  <a:prstGeom prst="ellipse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792" name="Retângulo arredondado 21"/>
                  <p:cNvSpPr/>
                  <p:nvPr/>
                </p:nvSpPr>
                <p:spPr>
                  <a:xfrm>
                    <a:off x="617934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793" name="Retângulo arredondado 21"/>
                  <p:cNvSpPr/>
                  <p:nvPr/>
                </p:nvSpPr>
                <p:spPr>
                  <a:xfrm flipH="1">
                    <a:off x="555069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grpSp>
            <p:nvGrpSpPr>
              <p:cNvPr id="753" name="Grupo 752"/>
              <p:cNvGrpSpPr/>
              <p:nvPr/>
            </p:nvGrpSpPr>
            <p:grpSpPr>
              <a:xfrm rot="1755505">
                <a:off x="5116279" y="351380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86" name="Retângulo 785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87" name="Fluxograma: Atraso 786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88" name="Fluxograma: Atraso 787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54" name="Grupo 753"/>
              <p:cNvGrpSpPr/>
              <p:nvPr/>
            </p:nvGrpSpPr>
            <p:grpSpPr>
              <a:xfrm>
                <a:off x="5013784" y="401386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83" name="Retângulo 782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84" name="Fluxograma: Atraso 783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85" name="Fluxograma: Atraso 784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55" name="Grupo 754"/>
              <p:cNvGrpSpPr/>
              <p:nvPr/>
            </p:nvGrpSpPr>
            <p:grpSpPr>
              <a:xfrm rot="19845593">
                <a:off x="5121021" y="4531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80" name="Retângulo 779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81" name="Fluxograma: Atraso 780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82" name="Fluxograma: Atraso 781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56" name="Grupo 755"/>
              <p:cNvGrpSpPr/>
              <p:nvPr/>
            </p:nvGrpSpPr>
            <p:grpSpPr>
              <a:xfrm rot="17963128">
                <a:off x="5527267" y="498450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77" name="Retângulo 776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78" name="Fluxograma: Atraso 777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79" name="Fluxograma: Atraso 778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57" name="Grupo 756"/>
              <p:cNvGrpSpPr/>
              <p:nvPr/>
            </p:nvGrpSpPr>
            <p:grpSpPr>
              <a:xfrm rot="16200000">
                <a:off x="6129595" y="5140199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74" name="Retângulo 773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75" name="Fluxograma: Atraso 774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76" name="Fluxograma: Atraso 775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58" name="Grupo 757"/>
              <p:cNvGrpSpPr/>
              <p:nvPr/>
            </p:nvGrpSpPr>
            <p:grpSpPr>
              <a:xfrm rot="19844495" flipH="1">
                <a:off x="7152107" y="349908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71" name="Retângulo 770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72" name="Fluxograma: Atraso 771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73" name="Fluxograma: Atraso 772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59" name="Grupo 758"/>
              <p:cNvGrpSpPr/>
              <p:nvPr/>
            </p:nvGrpSpPr>
            <p:grpSpPr>
              <a:xfrm flipH="1">
                <a:off x="7216502" y="402200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68" name="Retângulo 767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69" name="Fluxograma: Atraso 768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70" name="Fluxograma: Atraso 769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60" name="Grupo 759"/>
              <p:cNvGrpSpPr/>
              <p:nvPr/>
            </p:nvGrpSpPr>
            <p:grpSpPr>
              <a:xfrm rot="1754407" flipH="1">
                <a:off x="7154985" y="4562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65" name="Retângulo 764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66" name="Fluxograma: Atraso 765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67" name="Fluxograma: Atraso 766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761" name="Grupo 760"/>
              <p:cNvGrpSpPr/>
              <p:nvPr/>
            </p:nvGrpSpPr>
            <p:grpSpPr>
              <a:xfrm rot="3636872" flipH="1">
                <a:off x="6756359" y="500788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762" name="Retângulo 761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63" name="Fluxograma: Atraso 762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64" name="Fluxograma: Atraso 763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grpSp>
          <p:nvGrpSpPr>
            <p:cNvPr id="809" name="Grupo 808"/>
            <p:cNvGrpSpPr/>
            <p:nvPr/>
          </p:nvGrpSpPr>
          <p:grpSpPr>
            <a:xfrm>
              <a:off x="14201320" y="-2219590"/>
              <a:ext cx="906710" cy="4281993"/>
              <a:chOff x="5013784" y="-6683654"/>
              <a:chExt cx="2544934" cy="12018604"/>
            </a:xfrm>
            <a:solidFill>
              <a:srgbClr val="5E84AA"/>
            </a:solidFill>
          </p:grpSpPr>
          <p:grpSp>
            <p:nvGrpSpPr>
              <p:cNvPr id="813" name="Grupo 812"/>
              <p:cNvGrpSpPr/>
              <p:nvPr/>
            </p:nvGrpSpPr>
            <p:grpSpPr>
              <a:xfrm>
                <a:off x="5407258" y="-6683654"/>
                <a:ext cx="1767840" cy="11640502"/>
                <a:chOff x="3070182" y="-7716164"/>
                <a:chExt cx="1767840" cy="11640502"/>
              </a:xfrm>
              <a:grpFill/>
            </p:grpSpPr>
            <p:grpSp>
              <p:nvGrpSpPr>
                <p:cNvPr id="859" name="Grupo 858"/>
                <p:cNvGrpSpPr/>
                <p:nvPr/>
              </p:nvGrpSpPr>
              <p:grpSpPr>
                <a:xfrm>
                  <a:off x="3520624" y="-7716164"/>
                  <a:ext cx="876479" cy="9457810"/>
                  <a:chOff x="5864092" y="-6702704"/>
                  <a:chExt cx="876479" cy="9457810"/>
                </a:xfrm>
                <a:grpFill/>
              </p:grpSpPr>
              <p:sp>
                <p:nvSpPr>
                  <p:cNvPr id="864" name="Retângulo 863"/>
                  <p:cNvSpPr/>
                  <p:nvPr/>
                </p:nvSpPr>
                <p:spPr>
                  <a:xfrm>
                    <a:off x="6256822" y="-6702704"/>
                    <a:ext cx="81047" cy="9000000"/>
                  </a:xfrm>
                  <a:prstGeom prst="rect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grpSp>
                <p:nvGrpSpPr>
                  <p:cNvPr id="865" name="Grupo 864"/>
                  <p:cNvGrpSpPr/>
                  <p:nvPr/>
                </p:nvGrpSpPr>
                <p:grpSpPr>
                  <a:xfrm>
                    <a:off x="5864092" y="2062162"/>
                    <a:ext cx="876479" cy="692944"/>
                    <a:chOff x="5858968" y="2062162"/>
                    <a:chExt cx="876479" cy="692944"/>
                  </a:xfrm>
                  <a:grpFill/>
                </p:grpSpPr>
                <p:grpSp>
                  <p:nvGrpSpPr>
                    <p:cNvPr id="866" name="Grupo 865"/>
                    <p:cNvGrpSpPr/>
                    <p:nvPr/>
                  </p:nvGrpSpPr>
                  <p:grpSpPr>
                    <a:xfrm>
                      <a:off x="5858968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872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73" name="Fluxograma: Atraso 872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74" name="Fluxograma: Atraso 873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75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grpSp>
                  <p:nvGrpSpPr>
                    <p:cNvPr id="867" name="Grupo 866"/>
                    <p:cNvGrpSpPr/>
                    <p:nvPr/>
                  </p:nvGrpSpPr>
                  <p:grpSpPr>
                    <a:xfrm flipH="1">
                      <a:off x="6296845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868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69" name="Fluxograma: Atraso 868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70" name="Fluxograma: Atraso 869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871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</p:grpSp>
            </p:grpSp>
            <p:grpSp>
              <p:nvGrpSpPr>
                <p:cNvPr id="860" name="Grupo 859"/>
                <p:cNvGrpSpPr/>
                <p:nvPr/>
              </p:nvGrpSpPr>
              <p:grpSpPr>
                <a:xfrm>
                  <a:off x="3070182" y="1736289"/>
                  <a:ext cx="1767840" cy="2188049"/>
                  <a:chOff x="5417820" y="2772571"/>
                  <a:chExt cx="1767840" cy="2188049"/>
                </a:xfrm>
                <a:grpFill/>
              </p:grpSpPr>
              <p:sp>
                <p:nvSpPr>
                  <p:cNvPr id="861" name="Oval 860"/>
                  <p:cNvSpPr/>
                  <p:nvPr/>
                </p:nvSpPr>
                <p:spPr>
                  <a:xfrm>
                    <a:off x="5417820" y="3201604"/>
                    <a:ext cx="1767840" cy="1759016"/>
                  </a:xfrm>
                  <a:prstGeom prst="ellipse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862" name="Retângulo arredondado 21"/>
                  <p:cNvSpPr/>
                  <p:nvPr/>
                </p:nvSpPr>
                <p:spPr>
                  <a:xfrm>
                    <a:off x="617934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863" name="Retângulo arredondado 21"/>
                  <p:cNvSpPr/>
                  <p:nvPr/>
                </p:nvSpPr>
                <p:spPr>
                  <a:xfrm flipH="1">
                    <a:off x="555069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grpSp>
            <p:nvGrpSpPr>
              <p:cNvPr id="817" name="Grupo 816"/>
              <p:cNvGrpSpPr/>
              <p:nvPr/>
            </p:nvGrpSpPr>
            <p:grpSpPr>
              <a:xfrm rot="1755505">
                <a:off x="5116279" y="351380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56" name="Retângulo 855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57" name="Fluxograma: Atraso 856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58" name="Fluxograma: Atraso 857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21" name="Grupo 820"/>
              <p:cNvGrpSpPr/>
              <p:nvPr/>
            </p:nvGrpSpPr>
            <p:grpSpPr>
              <a:xfrm>
                <a:off x="5013784" y="401386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53" name="Retângulo 852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54" name="Fluxograma: Atraso 853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55" name="Fluxograma: Atraso 854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25" name="Grupo 824"/>
              <p:cNvGrpSpPr/>
              <p:nvPr/>
            </p:nvGrpSpPr>
            <p:grpSpPr>
              <a:xfrm rot="19845593">
                <a:off x="5121021" y="4531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50" name="Retângulo 849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51" name="Fluxograma: Atraso 850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52" name="Fluxograma: Atraso 851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26" name="Grupo 825"/>
              <p:cNvGrpSpPr/>
              <p:nvPr/>
            </p:nvGrpSpPr>
            <p:grpSpPr>
              <a:xfrm rot="17963128">
                <a:off x="5527267" y="498450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47" name="Retângulo 846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48" name="Fluxograma: Atraso 847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49" name="Fluxograma: Atraso 848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27" name="Grupo 826"/>
              <p:cNvGrpSpPr/>
              <p:nvPr/>
            </p:nvGrpSpPr>
            <p:grpSpPr>
              <a:xfrm rot="16200000">
                <a:off x="6129595" y="5140199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44" name="Retângulo 843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45" name="Fluxograma: Atraso 844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46" name="Fluxograma: Atraso 845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28" name="Grupo 827"/>
              <p:cNvGrpSpPr/>
              <p:nvPr/>
            </p:nvGrpSpPr>
            <p:grpSpPr>
              <a:xfrm rot="19844495" flipH="1">
                <a:off x="7152107" y="349908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41" name="Retângulo 840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42" name="Fluxograma: Atraso 841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43" name="Fluxograma: Atraso 842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29" name="Grupo 828"/>
              <p:cNvGrpSpPr/>
              <p:nvPr/>
            </p:nvGrpSpPr>
            <p:grpSpPr>
              <a:xfrm flipH="1">
                <a:off x="7216502" y="402200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38" name="Retângulo 837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39" name="Fluxograma: Atraso 838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40" name="Fluxograma: Atraso 839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30" name="Grupo 829"/>
              <p:cNvGrpSpPr/>
              <p:nvPr/>
            </p:nvGrpSpPr>
            <p:grpSpPr>
              <a:xfrm rot="1754407" flipH="1">
                <a:off x="7154985" y="4562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35" name="Retângulo 834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36" name="Fluxograma: Atraso 835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37" name="Fluxograma: Atraso 836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31" name="Grupo 830"/>
              <p:cNvGrpSpPr/>
              <p:nvPr/>
            </p:nvGrpSpPr>
            <p:grpSpPr>
              <a:xfrm rot="3636872" flipH="1">
                <a:off x="6756359" y="500788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32" name="Retângulo 831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33" name="Fluxograma: Atraso 832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34" name="Fluxograma: Atraso 833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grpSp>
          <p:nvGrpSpPr>
            <p:cNvPr id="876" name="Grupo 875"/>
            <p:cNvGrpSpPr/>
            <p:nvPr/>
          </p:nvGrpSpPr>
          <p:grpSpPr>
            <a:xfrm>
              <a:off x="15560345" y="-3717785"/>
              <a:ext cx="1651086" cy="7797354"/>
              <a:chOff x="5013784" y="-6683654"/>
              <a:chExt cx="2544934" cy="12018604"/>
            </a:xfrm>
            <a:solidFill>
              <a:srgbClr val="5E84AA"/>
            </a:solidFill>
          </p:grpSpPr>
          <p:grpSp>
            <p:nvGrpSpPr>
              <p:cNvPr id="877" name="Grupo 876"/>
              <p:cNvGrpSpPr/>
              <p:nvPr/>
            </p:nvGrpSpPr>
            <p:grpSpPr>
              <a:xfrm>
                <a:off x="5407258" y="-6683654"/>
                <a:ext cx="1767840" cy="11640502"/>
                <a:chOff x="3070182" y="-7716164"/>
                <a:chExt cx="1767840" cy="11640502"/>
              </a:xfrm>
              <a:grpFill/>
            </p:grpSpPr>
            <p:grpSp>
              <p:nvGrpSpPr>
                <p:cNvPr id="914" name="Grupo 913"/>
                <p:cNvGrpSpPr/>
                <p:nvPr/>
              </p:nvGrpSpPr>
              <p:grpSpPr>
                <a:xfrm>
                  <a:off x="3520624" y="-7716164"/>
                  <a:ext cx="876479" cy="9457810"/>
                  <a:chOff x="5864092" y="-6702704"/>
                  <a:chExt cx="876479" cy="9457810"/>
                </a:xfrm>
                <a:grpFill/>
              </p:grpSpPr>
              <p:sp>
                <p:nvSpPr>
                  <p:cNvPr id="919" name="Retângulo 918"/>
                  <p:cNvSpPr/>
                  <p:nvPr/>
                </p:nvSpPr>
                <p:spPr>
                  <a:xfrm>
                    <a:off x="6256822" y="-6702704"/>
                    <a:ext cx="81047" cy="9000000"/>
                  </a:xfrm>
                  <a:prstGeom prst="rect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grpSp>
                <p:nvGrpSpPr>
                  <p:cNvPr id="920" name="Grupo 919"/>
                  <p:cNvGrpSpPr/>
                  <p:nvPr/>
                </p:nvGrpSpPr>
                <p:grpSpPr>
                  <a:xfrm>
                    <a:off x="5864092" y="2062162"/>
                    <a:ext cx="876479" cy="692944"/>
                    <a:chOff x="5858968" y="2062162"/>
                    <a:chExt cx="876479" cy="692944"/>
                  </a:xfrm>
                  <a:grpFill/>
                </p:grpSpPr>
                <p:grpSp>
                  <p:nvGrpSpPr>
                    <p:cNvPr id="921" name="Grupo 920"/>
                    <p:cNvGrpSpPr/>
                    <p:nvPr/>
                  </p:nvGrpSpPr>
                  <p:grpSpPr>
                    <a:xfrm>
                      <a:off x="5858968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927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28" name="Fluxograma: Atraso 927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29" name="Fluxograma: Atraso 928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30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grpSp>
                  <p:nvGrpSpPr>
                    <p:cNvPr id="922" name="Grupo 921"/>
                    <p:cNvGrpSpPr/>
                    <p:nvPr/>
                  </p:nvGrpSpPr>
                  <p:grpSpPr>
                    <a:xfrm flipH="1">
                      <a:off x="6296845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923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24" name="Fluxograma: Atraso 923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25" name="Fluxograma: Atraso 924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26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</p:grpSp>
            </p:grpSp>
            <p:grpSp>
              <p:nvGrpSpPr>
                <p:cNvPr id="915" name="Grupo 914"/>
                <p:cNvGrpSpPr/>
                <p:nvPr/>
              </p:nvGrpSpPr>
              <p:grpSpPr>
                <a:xfrm>
                  <a:off x="3070182" y="1736289"/>
                  <a:ext cx="1767840" cy="2188049"/>
                  <a:chOff x="5417820" y="2772571"/>
                  <a:chExt cx="1767840" cy="2188049"/>
                </a:xfrm>
                <a:grpFill/>
              </p:grpSpPr>
              <p:sp>
                <p:nvSpPr>
                  <p:cNvPr id="916" name="Oval 915"/>
                  <p:cNvSpPr/>
                  <p:nvPr/>
                </p:nvSpPr>
                <p:spPr>
                  <a:xfrm>
                    <a:off x="5417820" y="3201604"/>
                    <a:ext cx="1767840" cy="1759016"/>
                  </a:xfrm>
                  <a:prstGeom prst="ellipse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917" name="Retângulo arredondado 21"/>
                  <p:cNvSpPr/>
                  <p:nvPr/>
                </p:nvSpPr>
                <p:spPr>
                  <a:xfrm>
                    <a:off x="617934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918" name="Retângulo arredondado 21"/>
                  <p:cNvSpPr/>
                  <p:nvPr/>
                </p:nvSpPr>
                <p:spPr>
                  <a:xfrm flipH="1">
                    <a:off x="555069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grpSp>
            <p:nvGrpSpPr>
              <p:cNvPr id="878" name="Grupo 877"/>
              <p:cNvGrpSpPr/>
              <p:nvPr/>
            </p:nvGrpSpPr>
            <p:grpSpPr>
              <a:xfrm rot="1755505">
                <a:off x="5116279" y="351380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11" name="Retângulo 910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12" name="Fluxograma: Atraso 911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13" name="Fluxograma: Atraso 912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79" name="Grupo 878"/>
              <p:cNvGrpSpPr/>
              <p:nvPr/>
            </p:nvGrpSpPr>
            <p:grpSpPr>
              <a:xfrm>
                <a:off x="5013784" y="401386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08" name="Retângulo 907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09" name="Fluxograma: Atraso 908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10" name="Fluxograma: Atraso 909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80" name="Grupo 879"/>
              <p:cNvGrpSpPr/>
              <p:nvPr/>
            </p:nvGrpSpPr>
            <p:grpSpPr>
              <a:xfrm rot="19845593">
                <a:off x="5121021" y="4531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05" name="Retângulo 904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06" name="Fluxograma: Atraso 905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07" name="Fluxograma: Atraso 906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81" name="Grupo 880"/>
              <p:cNvGrpSpPr/>
              <p:nvPr/>
            </p:nvGrpSpPr>
            <p:grpSpPr>
              <a:xfrm rot="17963128">
                <a:off x="5527267" y="498450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02" name="Retângulo 901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03" name="Fluxograma: Atraso 902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04" name="Fluxograma: Atraso 903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82" name="Grupo 881"/>
              <p:cNvGrpSpPr/>
              <p:nvPr/>
            </p:nvGrpSpPr>
            <p:grpSpPr>
              <a:xfrm rot="16200000">
                <a:off x="6129595" y="5140199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99" name="Retângulo 898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00" name="Fluxograma: Atraso 899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01" name="Fluxograma: Atraso 900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83" name="Grupo 882"/>
              <p:cNvGrpSpPr/>
              <p:nvPr/>
            </p:nvGrpSpPr>
            <p:grpSpPr>
              <a:xfrm rot="19844495" flipH="1">
                <a:off x="7152107" y="349908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96" name="Retângulo 895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97" name="Fluxograma: Atraso 896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98" name="Fluxograma: Atraso 897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84" name="Grupo 883"/>
              <p:cNvGrpSpPr/>
              <p:nvPr/>
            </p:nvGrpSpPr>
            <p:grpSpPr>
              <a:xfrm flipH="1">
                <a:off x="7216502" y="402200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93" name="Retângulo 892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94" name="Fluxograma: Atraso 893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95" name="Fluxograma: Atraso 894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85" name="Grupo 884"/>
              <p:cNvGrpSpPr/>
              <p:nvPr/>
            </p:nvGrpSpPr>
            <p:grpSpPr>
              <a:xfrm rot="1754407" flipH="1">
                <a:off x="7154985" y="4562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90" name="Retângulo 889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91" name="Fluxograma: Atraso 890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92" name="Fluxograma: Atraso 891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886" name="Grupo 885"/>
              <p:cNvGrpSpPr/>
              <p:nvPr/>
            </p:nvGrpSpPr>
            <p:grpSpPr>
              <a:xfrm rot="3636872" flipH="1">
                <a:off x="6756359" y="500788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887" name="Retângulo 886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88" name="Fluxograma: Atraso 887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89" name="Fluxograma: Atraso 888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grpSp>
          <p:nvGrpSpPr>
            <p:cNvPr id="931" name="Grupo 930"/>
            <p:cNvGrpSpPr/>
            <p:nvPr/>
          </p:nvGrpSpPr>
          <p:grpSpPr>
            <a:xfrm>
              <a:off x="11981534" y="-3068722"/>
              <a:ext cx="2073248" cy="9791038"/>
              <a:chOff x="5013784" y="-6683654"/>
              <a:chExt cx="2544934" cy="12018604"/>
            </a:xfrm>
            <a:solidFill>
              <a:srgbClr val="5E84AA"/>
            </a:solidFill>
          </p:grpSpPr>
          <p:grpSp>
            <p:nvGrpSpPr>
              <p:cNvPr id="932" name="Grupo 931"/>
              <p:cNvGrpSpPr/>
              <p:nvPr/>
            </p:nvGrpSpPr>
            <p:grpSpPr>
              <a:xfrm>
                <a:off x="5407258" y="-6683654"/>
                <a:ext cx="1767840" cy="11640502"/>
                <a:chOff x="3070182" y="-7716164"/>
                <a:chExt cx="1767840" cy="11640502"/>
              </a:xfrm>
              <a:grpFill/>
            </p:grpSpPr>
            <p:grpSp>
              <p:nvGrpSpPr>
                <p:cNvPr id="969" name="Grupo 968"/>
                <p:cNvGrpSpPr/>
                <p:nvPr/>
              </p:nvGrpSpPr>
              <p:grpSpPr>
                <a:xfrm>
                  <a:off x="3520624" y="-7716164"/>
                  <a:ext cx="876479" cy="9457810"/>
                  <a:chOff x="5864092" y="-6702704"/>
                  <a:chExt cx="876479" cy="9457810"/>
                </a:xfrm>
                <a:grpFill/>
              </p:grpSpPr>
              <p:sp>
                <p:nvSpPr>
                  <p:cNvPr id="974" name="Retângulo 973"/>
                  <p:cNvSpPr/>
                  <p:nvPr/>
                </p:nvSpPr>
                <p:spPr>
                  <a:xfrm>
                    <a:off x="6256822" y="-6702704"/>
                    <a:ext cx="81047" cy="9000000"/>
                  </a:xfrm>
                  <a:prstGeom prst="rect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grpSp>
                <p:nvGrpSpPr>
                  <p:cNvPr id="975" name="Grupo 974"/>
                  <p:cNvGrpSpPr/>
                  <p:nvPr/>
                </p:nvGrpSpPr>
                <p:grpSpPr>
                  <a:xfrm>
                    <a:off x="5864092" y="2062162"/>
                    <a:ext cx="876479" cy="692944"/>
                    <a:chOff x="5858968" y="2062162"/>
                    <a:chExt cx="876479" cy="692944"/>
                  </a:xfrm>
                  <a:grpFill/>
                </p:grpSpPr>
                <p:grpSp>
                  <p:nvGrpSpPr>
                    <p:cNvPr id="976" name="Grupo 975"/>
                    <p:cNvGrpSpPr/>
                    <p:nvPr/>
                  </p:nvGrpSpPr>
                  <p:grpSpPr>
                    <a:xfrm>
                      <a:off x="5858968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982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83" name="Fluxograma: Atraso 982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84" name="Fluxograma: Atraso 983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85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grpSp>
                  <p:nvGrpSpPr>
                    <p:cNvPr id="977" name="Grupo 976"/>
                    <p:cNvGrpSpPr/>
                    <p:nvPr/>
                  </p:nvGrpSpPr>
                  <p:grpSpPr>
                    <a:xfrm flipH="1">
                      <a:off x="6296845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978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79" name="Fluxograma: Atraso 978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80" name="Fluxograma: Atraso 979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981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</p:grpSp>
            </p:grpSp>
            <p:grpSp>
              <p:nvGrpSpPr>
                <p:cNvPr id="970" name="Grupo 969"/>
                <p:cNvGrpSpPr/>
                <p:nvPr/>
              </p:nvGrpSpPr>
              <p:grpSpPr>
                <a:xfrm>
                  <a:off x="3070182" y="1736289"/>
                  <a:ext cx="1767840" cy="2188049"/>
                  <a:chOff x="5417820" y="2772571"/>
                  <a:chExt cx="1767840" cy="2188049"/>
                </a:xfrm>
                <a:grpFill/>
              </p:grpSpPr>
              <p:sp>
                <p:nvSpPr>
                  <p:cNvPr id="971" name="Oval 970"/>
                  <p:cNvSpPr/>
                  <p:nvPr/>
                </p:nvSpPr>
                <p:spPr>
                  <a:xfrm>
                    <a:off x="5417820" y="3201604"/>
                    <a:ext cx="1767840" cy="1759016"/>
                  </a:xfrm>
                  <a:prstGeom prst="ellipse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972" name="Retângulo arredondado 21"/>
                  <p:cNvSpPr/>
                  <p:nvPr/>
                </p:nvSpPr>
                <p:spPr>
                  <a:xfrm>
                    <a:off x="617934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973" name="Retângulo arredondado 21"/>
                  <p:cNvSpPr/>
                  <p:nvPr/>
                </p:nvSpPr>
                <p:spPr>
                  <a:xfrm flipH="1">
                    <a:off x="555069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grpSp>
            <p:nvGrpSpPr>
              <p:cNvPr id="933" name="Grupo 932"/>
              <p:cNvGrpSpPr/>
              <p:nvPr/>
            </p:nvGrpSpPr>
            <p:grpSpPr>
              <a:xfrm rot="1755505">
                <a:off x="5116279" y="351380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66" name="Retângulo 965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67" name="Fluxograma: Atraso 966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68" name="Fluxograma: Atraso 967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34" name="Grupo 933"/>
              <p:cNvGrpSpPr/>
              <p:nvPr/>
            </p:nvGrpSpPr>
            <p:grpSpPr>
              <a:xfrm>
                <a:off x="5013784" y="401386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63" name="Retângulo 962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64" name="Fluxograma: Atraso 963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65" name="Fluxograma: Atraso 964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35" name="Grupo 934"/>
              <p:cNvGrpSpPr/>
              <p:nvPr/>
            </p:nvGrpSpPr>
            <p:grpSpPr>
              <a:xfrm rot="19845593">
                <a:off x="5121021" y="4531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60" name="Retângulo 959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61" name="Fluxograma: Atraso 960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62" name="Fluxograma: Atraso 961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36" name="Grupo 935"/>
              <p:cNvGrpSpPr/>
              <p:nvPr/>
            </p:nvGrpSpPr>
            <p:grpSpPr>
              <a:xfrm rot="17963128">
                <a:off x="5527267" y="498450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57" name="Retângulo 956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58" name="Fluxograma: Atraso 957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59" name="Fluxograma: Atraso 958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37" name="Grupo 936"/>
              <p:cNvGrpSpPr/>
              <p:nvPr/>
            </p:nvGrpSpPr>
            <p:grpSpPr>
              <a:xfrm rot="16200000">
                <a:off x="6129595" y="5140199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54" name="Retângulo 953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55" name="Fluxograma: Atraso 954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56" name="Fluxograma: Atraso 955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38" name="Grupo 937"/>
              <p:cNvGrpSpPr/>
              <p:nvPr/>
            </p:nvGrpSpPr>
            <p:grpSpPr>
              <a:xfrm rot="19844495" flipH="1">
                <a:off x="7152107" y="349908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51" name="Retângulo 950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52" name="Fluxograma: Atraso 951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53" name="Fluxograma: Atraso 952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39" name="Grupo 938"/>
              <p:cNvGrpSpPr/>
              <p:nvPr/>
            </p:nvGrpSpPr>
            <p:grpSpPr>
              <a:xfrm flipH="1">
                <a:off x="7216502" y="402200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48" name="Retângulo 947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49" name="Fluxograma: Atraso 948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50" name="Fluxograma: Atraso 949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40" name="Grupo 939"/>
              <p:cNvGrpSpPr/>
              <p:nvPr/>
            </p:nvGrpSpPr>
            <p:grpSpPr>
              <a:xfrm rot="1754407" flipH="1">
                <a:off x="7154985" y="4562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45" name="Retângulo 944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46" name="Fluxograma: Atraso 945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47" name="Fluxograma: Atraso 946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41" name="Grupo 940"/>
              <p:cNvGrpSpPr/>
              <p:nvPr/>
            </p:nvGrpSpPr>
            <p:grpSpPr>
              <a:xfrm rot="3636872" flipH="1">
                <a:off x="6756359" y="500788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42" name="Retângulo 941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43" name="Fluxograma: Atraso 942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44" name="Fluxograma: Atraso 943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grpSp>
          <p:nvGrpSpPr>
            <p:cNvPr id="986" name="Grupo 985"/>
            <p:cNvGrpSpPr/>
            <p:nvPr/>
          </p:nvGrpSpPr>
          <p:grpSpPr>
            <a:xfrm>
              <a:off x="10563068" y="-1533159"/>
              <a:ext cx="906710" cy="4281993"/>
              <a:chOff x="5013784" y="-6683654"/>
              <a:chExt cx="2544934" cy="12018604"/>
            </a:xfrm>
            <a:solidFill>
              <a:srgbClr val="5E84AA"/>
            </a:solidFill>
          </p:grpSpPr>
          <p:grpSp>
            <p:nvGrpSpPr>
              <p:cNvPr id="987" name="Grupo 986"/>
              <p:cNvGrpSpPr/>
              <p:nvPr/>
            </p:nvGrpSpPr>
            <p:grpSpPr>
              <a:xfrm>
                <a:off x="5407258" y="-6683654"/>
                <a:ext cx="1767840" cy="11640502"/>
                <a:chOff x="3070182" y="-7716164"/>
                <a:chExt cx="1767840" cy="11640502"/>
              </a:xfrm>
              <a:grpFill/>
            </p:grpSpPr>
            <p:grpSp>
              <p:nvGrpSpPr>
                <p:cNvPr id="1024" name="Grupo 1023"/>
                <p:cNvGrpSpPr/>
                <p:nvPr/>
              </p:nvGrpSpPr>
              <p:grpSpPr>
                <a:xfrm>
                  <a:off x="3520624" y="-7716164"/>
                  <a:ext cx="876479" cy="9457810"/>
                  <a:chOff x="5864092" y="-6702704"/>
                  <a:chExt cx="876479" cy="9457810"/>
                </a:xfrm>
                <a:grpFill/>
              </p:grpSpPr>
              <p:sp>
                <p:nvSpPr>
                  <p:cNvPr id="1029" name="Retângulo 1028"/>
                  <p:cNvSpPr/>
                  <p:nvPr/>
                </p:nvSpPr>
                <p:spPr>
                  <a:xfrm>
                    <a:off x="6256822" y="-6702704"/>
                    <a:ext cx="81047" cy="9000000"/>
                  </a:xfrm>
                  <a:prstGeom prst="rect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grpSp>
                <p:nvGrpSpPr>
                  <p:cNvPr id="1030" name="Grupo 1029"/>
                  <p:cNvGrpSpPr/>
                  <p:nvPr/>
                </p:nvGrpSpPr>
                <p:grpSpPr>
                  <a:xfrm>
                    <a:off x="5864092" y="2062162"/>
                    <a:ext cx="876479" cy="692944"/>
                    <a:chOff x="5858968" y="2062162"/>
                    <a:chExt cx="876479" cy="692944"/>
                  </a:xfrm>
                  <a:grpFill/>
                </p:grpSpPr>
                <p:grpSp>
                  <p:nvGrpSpPr>
                    <p:cNvPr id="1031" name="Grupo 1030"/>
                    <p:cNvGrpSpPr/>
                    <p:nvPr/>
                  </p:nvGrpSpPr>
                  <p:grpSpPr>
                    <a:xfrm>
                      <a:off x="5858968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1037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1038" name="Fluxograma: Atraso 1037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1039" name="Fluxograma: Atraso 1038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1040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  <p:grpSp>
                  <p:nvGrpSpPr>
                    <p:cNvPr id="1032" name="Grupo 1031"/>
                    <p:cNvGrpSpPr/>
                    <p:nvPr/>
                  </p:nvGrpSpPr>
                  <p:grpSpPr>
                    <a:xfrm flipH="1">
                      <a:off x="6296845" y="2062162"/>
                      <a:ext cx="438602" cy="692944"/>
                      <a:chOff x="5858925" y="2069306"/>
                      <a:chExt cx="438602" cy="692944"/>
                    </a:xfrm>
                    <a:grpFill/>
                  </p:grpSpPr>
                  <p:sp>
                    <p:nvSpPr>
                      <p:cNvPr id="1033" name="Fluxograma: Atraso 6"/>
                      <p:cNvSpPr/>
                      <p:nvPr/>
                    </p:nvSpPr>
                    <p:spPr>
                      <a:xfrm rot="10800000">
                        <a:off x="5986185" y="2069306"/>
                        <a:ext cx="311342" cy="692944"/>
                      </a:xfrm>
                      <a:custGeom>
                        <a:avLst/>
                        <a:gdLst>
                          <a:gd name="connsiteX0" fmla="*/ 0 w 222959"/>
                          <a:gd name="connsiteY0" fmla="*/ 0 h 433387"/>
                          <a:gd name="connsiteX1" fmla="*/ 111480 w 222959"/>
                          <a:gd name="connsiteY1" fmla="*/ 0 h 433387"/>
                          <a:gd name="connsiteX2" fmla="*/ 222960 w 222959"/>
                          <a:gd name="connsiteY2" fmla="*/ 216694 h 433387"/>
                          <a:gd name="connsiteX3" fmla="*/ 111480 w 222959"/>
                          <a:gd name="connsiteY3" fmla="*/ 433388 h 433387"/>
                          <a:gd name="connsiteX4" fmla="*/ 0 w 222959"/>
                          <a:gd name="connsiteY4" fmla="*/ 433387 h 433387"/>
                          <a:gd name="connsiteX5" fmla="*/ 0 w 222959"/>
                          <a:gd name="connsiteY5" fmla="*/ 0 h 433387"/>
                          <a:gd name="connsiteX0-1" fmla="*/ 0 w 224647"/>
                          <a:gd name="connsiteY0-2" fmla="*/ 0 h 433387"/>
                          <a:gd name="connsiteX1-3" fmla="*/ 111480 w 224647"/>
                          <a:gd name="connsiteY1-4" fmla="*/ 0 h 433387"/>
                          <a:gd name="connsiteX2-5" fmla="*/ 222960 w 224647"/>
                          <a:gd name="connsiteY2-6" fmla="*/ 216694 h 433387"/>
                          <a:gd name="connsiteX3-7" fmla="*/ 154343 w 224647"/>
                          <a:gd name="connsiteY3-8" fmla="*/ 414338 h 433387"/>
                          <a:gd name="connsiteX4-9" fmla="*/ 0 w 224647"/>
                          <a:gd name="connsiteY4-10" fmla="*/ 433387 h 433387"/>
                          <a:gd name="connsiteX5-11" fmla="*/ 0 w 224647"/>
                          <a:gd name="connsiteY5-12" fmla="*/ 0 h 433387"/>
                          <a:gd name="connsiteX0-13" fmla="*/ 0 w 224647"/>
                          <a:gd name="connsiteY0-14" fmla="*/ 0 h 435557"/>
                          <a:gd name="connsiteX1-15" fmla="*/ 111480 w 224647"/>
                          <a:gd name="connsiteY1-16" fmla="*/ 0 h 435557"/>
                          <a:gd name="connsiteX2-17" fmla="*/ 222960 w 224647"/>
                          <a:gd name="connsiteY2-18" fmla="*/ 216694 h 435557"/>
                          <a:gd name="connsiteX3-19" fmla="*/ 154343 w 224647"/>
                          <a:gd name="connsiteY3-20" fmla="*/ 414338 h 435557"/>
                          <a:gd name="connsiteX4-21" fmla="*/ 0 w 224647"/>
                          <a:gd name="connsiteY4-22" fmla="*/ 433387 h 435557"/>
                          <a:gd name="connsiteX5-23" fmla="*/ 0 w 224647"/>
                          <a:gd name="connsiteY5-24" fmla="*/ 0 h 435557"/>
                          <a:gd name="connsiteX0-25" fmla="*/ 0 w 224948"/>
                          <a:gd name="connsiteY0-26" fmla="*/ 0 h 445029"/>
                          <a:gd name="connsiteX1-27" fmla="*/ 111480 w 224948"/>
                          <a:gd name="connsiteY1-28" fmla="*/ 0 h 445029"/>
                          <a:gd name="connsiteX2-29" fmla="*/ 222960 w 224948"/>
                          <a:gd name="connsiteY2-30" fmla="*/ 216694 h 445029"/>
                          <a:gd name="connsiteX3-31" fmla="*/ 156724 w 224948"/>
                          <a:gd name="connsiteY3-32" fmla="*/ 428626 h 445029"/>
                          <a:gd name="connsiteX4-33" fmla="*/ 0 w 224948"/>
                          <a:gd name="connsiteY4-34" fmla="*/ 433387 h 445029"/>
                          <a:gd name="connsiteX5-35" fmla="*/ 0 w 224948"/>
                          <a:gd name="connsiteY5-36" fmla="*/ 0 h 445029"/>
                          <a:gd name="connsiteX0-37" fmla="*/ 0 w 227229"/>
                          <a:gd name="connsiteY0-38" fmla="*/ 0 h 445029"/>
                          <a:gd name="connsiteX1-39" fmla="*/ 111480 w 227229"/>
                          <a:gd name="connsiteY1-40" fmla="*/ 0 h 445029"/>
                          <a:gd name="connsiteX2-41" fmla="*/ 222960 w 227229"/>
                          <a:gd name="connsiteY2-42" fmla="*/ 216694 h 445029"/>
                          <a:gd name="connsiteX3-43" fmla="*/ 156724 w 227229"/>
                          <a:gd name="connsiteY3-44" fmla="*/ 428626 h 445029"/>
                          <a:gd name="connsiteX4-45" fmla="*/ 0 w 227229"/>
                          <a:gd name="connsiteY4-46" fmla="*/ 433387 h 445029"/>
                          <a:gd name="connsiteX5-47" fmla="*/ 0 w 227229"/>
                          <a:gd name="connsiteY5-48" fmla="*/ 0 h 445029"/>
                          <a:gd name="connsiteX0-49" fmla="*/ 0 w 227229"/>
                          <a:gd name="connsiteY0-50" fmla="*/ 0 h 445029"/>
                          <a:gd name="connsiteX1-51" fmla="*/ 111480 w 227229"/>
                          <a:gd name="connsiteY1-52" fmla="*/ 0 h 445029"/>
                          <a:gd name="connsiteX2-53" fmla="*/ 222960 w 227229"/>
                          <a:gd name="connsiteY2-54" fmla="*/ 216694 h 445029"/>
                          <a:gd name="connsiteX3-55" fmla="*/ 156724 w 227229"/>
                          <a:gd name="connsiteY3-56" fmla="*/ 428626 h 445029"/>
                          <a:gd name="connsiteX4-57" fmla="*/ 0 w 227229"/>
                          <a:gd name="connsiteY4-58" fmla="*/ 433387 h 445029"/>
                          <a:gd name="connsiteX5-59" fmla="*/ 0 w 227229"/>
                          <a:gd name="connsiteY5-60" fmla="*/ 0 h 445029"/>
                          <a:gd name="connsiteX0-61" fmla="*/ 26194 w 253423"/>
                          <a:gd name="connsiteY0-62" fmla="*/ 0 h 466725"/>
                          <a:gd name="connsiteX1-63" fmla="*/ 137674 w 253423"/>
                          <a:gd name="connsiteY1-64" fmla="*/ 0 h 466725"/>
                          <a:gd name="connsiteX2-65" fmla="*/ 249154 w 253423"/>
                          <a:gd name="connsiteY2-66" fmla="*/ 216694 h 466725"/>
                          <a:gd name="connsiteX3-67" fmla="*/ 182918 w 253423"/>
                          <a:gd name="connsiteY3-68" fmla="*/ 428626 h 466725"/>
                          <a:gd name="connsiteX4-69" fmla="*/ 0 w 253423"/>
                          <a:gd name="connsiteY4-70" fmla="*/ 466725 h 466725"/>
                          <a:gd name="connsiteX5-71" fmla="*/ 26194 w 253423"/>
                          <a:gd name="connsiteY5-72" fmla="*/ 0 h 466725"/>
                          <a:gd name="connsiteX0-73" fmla="*/ 26194 w 281418"/>
                          <a:gd name="connsiteY0-74" fmla="*/ 0 h 466725"/>
                          <a:gd name="connsiteX1-75" fmla="*/ 137674 w 281418"/>
                          <a:gd name="connsiteY1-76" fmla="*/ 0 h 466725"/>
                          <a:gd name="connsiteX2-77" fmla="*/ 280110 w 281418"/>
                          <a:gd name="connsiteY2-78" fmla="*/ 219075 h 466725"/>
                          <a:gd name="connsiteX3-79" fmla="*/ 182918 w 281418"/>
                          <a:gd name="connsiteY3-80" fmla="*/ 428626 h 466725"/>
                          <a:gd name="connsiteX4-81" fmla="*/ 0 w 281418"/>
                          <a:gd name="connsiteY4-82" fmla="*/ 466725 h 466725"/>
                          <a:gd name="connsiteX5-83" fmla="*/ 26194 w 281418"/>
                          <a:gd name="connsiteY5-84" fmla="*/ 0 h 466725"/>
                          <a:gd name="connsiteX0-85" fmla="*/ 38100 w 293324"/>
                          <a:gd name="connsiteY0-86" fmla="*/ 0 h 466725"/>
                          <a:gd name="connsiteX1-87" fmla="*/ 149580 w 293324"/>
                          <a:gd name="connsiteY1-88" fmla="*/ 0 h 466725"/>
                          <a:gd name="connsiteX2-89" fmla="*/ 292016 w 293324"/>
                          <a:gd name="connsiteY2-90" fmla="*/ 219075 h 466725"/>
                          <a:gd name="connsiteX3-91" fmla="*/ 194824 w 293324"/>
                          <a:gd name="connsiteY3-92" fmla="*/ 428626 h 466725"/>
                          <a:gd name="connsiteX4-93" fmla="*/ 0 w 293324"/>
                          <a:gd name="connsiteY4-94" fmla="*/ 466725 h 466725"/>
                          <a:gd name="connsiteX5-95" fmla="*/ 38100 w 293324"/>
                          <a:gd name="connsiteY5-96" fmla="*/ 0 h 466725"/>
                          <a:gd name="connsiteX0-97" fmla="*/ 4762 w 293324"/>
                          <a:gd name="connsiteY0-98" fmla="*/ 0 h 468318"/>
                          <a:gd name="connsiteX1-99" fmla="*/ 149580 w 293324"/>
                          <a:gd name="connsiteY1-100" fmla="*/ 1593 h 468318"/>
                          <a:gd name="connsiteX2-101" fmla="*/ 292016 w 293324"/>
                          <a:gd name="connsiteY2-102" fmla="*/ 220668 h 468318"/>
                          <a:gd name="connsiteX3-103" fmla="*/ 194824 w 293324"/>
                          <a:gd name="connsiteY3-104" fmla="*/ 430219 h 468318"/>
                          <a:gd name="connsiteX4-105" fmla="*/ 0 w 293324"/>
                          <a:gd name="connsiteY4-106" fmla="*/ 468318 h 468318"/>
                          <a:gd name="connsiteX5-107" fmla="*/ 4762 w 293324"/>
                          <a:gd name="connsiteY5-108" fmla="*/ 0 h 468318"/>
                          <a:gd name="connsiteX0-109" fmla="*/ 288 w 295994"/>
                          <a:gd name="connsiteY0-110" fmla="*/ 0 h 468318"/>
                          <a:gd name="connsiteX1-111" fmla="*/ 152250 w 295994"/>
                          <a:gd name="connsiteY1-112" fmla="*/ 1593 h 468318"/>
                          <a:gd name="connsiteX2-113" fmla="*/ 294686 w 295994"/>
                          <a:gd name="connsiteY2-114" fmla="*/ 220668 h 468318"/>
                          <a:gd name="connsiteX3-115" fmla="*/ 197494 w 295994"/>
                          <a:gd name="connsiteY3-116" fmla="*/ 430219 h 468318"/>
                          <a:gd name="connsiteX4-117" fmla="*/ 2670 w 295994"/>
                          <a:gd name="connsiteY4-118" fmla="*/ 468318 h 468318"/>
                          <a:gd name="connsiteX5-119" fmla="*/ 288 w 295994"/>
                          <a:gd name="connsiteY5-120" fmla="*/ 0 h 468318"/>
                          <a:gd name="connsiteX0-121" fmla="*/ 459 w 293784"/>
                          <a:gd name="connsiteY0-122" fmla="*/ 0 h 468318"/>
                          <a:gd name="connsiteX1-123" fmla="*/ 150040 w 293784"/>
                          <a:gd name="connsiteY1-124" fmla="*/ 1593 h 468318"/>
                          <a:gd name="connsiteX2-125" fmla="*/ 292476 w 293784"/>
                          <a:gd name="connsiteY2-126" fmla="*/ 220668 h 468318"/>
                          <a:gd name="connsiteX3-127" fmla="*/ 195284 w 293784"/>
                          <a:gd name="connsiteY3-128" fmla="*/ 430219 h 468318"/>
                          <a:gd name="connsiteX4-129" fmla="*/ 460 w 293784"/>
                          <a:gd name="connsiteY4-130" fmla="*/ 468318 h 468318"/>
                          <a:gd name="connsiteX5-131" fmla="*/ 459 w 293784"/>
                          <a:gd name="connsiteY5-132" fmla="*/ 0 h 468318"/>
                          <a:gd name="connsiteX0-133" fmla="*/ 459 w 301253"/>
                          <a:gd name="connsiteY0-134" fmla="*/ 0 h 468318"/>
                          <a:gd name="connsiteX1-135" fmla="*/ 150040 w 301253"/>
                          <a:gd name="connsiteY1-136" fmla="*/ 1593 h 468318"/>
                          <a:gd name="connsiteX2-137" fmla="*/ 292476 w 301253"/>
                          <a:gd name="connsiteY2-138" fmla="*/ 220668 h 468318"/>
                          <a:gd name="connsiteX3-139" fmla="*/ 233384 w 301253"/>
                          <a:gd name="connsiteY3-140" fmla="*/ 423847 h 468318"/>
                          <a:gd name="connsiteX4-141" fmla="*/ 460 w 301253"/>
                          <a:gd name="connsiteY4-142" fmla="*/ 468318 h 468318"/>
                          <a:gd name="connsiteX5-143" fmla="*/ 459 w 301253"/>
                          <a:gd name="connsiteY5-144" fmla="*/ 0 h 468318"/>
                          <a:gd name="connsiteX0-145" fmla="*/ 459 w 295803"/>
                          <a:gd name="connsiteY0-146" fmla="*/ 0 h 468318"/>
                          <a:gd name="connsiteX1-147" fmla="*/ 150040 w 295803"/>
                          <a:gd name="connsiteY1-148" fmla="*/ 1593 h 468318"/>
                          <a:gd name="connsiteX2-149" fmla="*/ 292476 w 295803"/>
                          <a:gd name="connsiteY2-150" fmla="*/ 220668 h 468318"/>
                          <a:gd name="connsiteX3-151" fmla="*/ 211952 w 295803"/>
                          <a:gd name="connsiteY3-152" fmla="*/ 431812 h 468318"/>
                          <a:gd name="connsiteX4-153" fmla="*/ 460 w 295803"/>
                          <a:gd name="connsiteY4-154" fmla="*/ 468318 h 468318"/>
                          <a:gd name="connsiteX5-155" fmla="*/ 459 w 295803"/>
                          <a:gd name="connsiteY5-156" fmla="*/ 0 h 468318"/>
                          <a:gd name="connsiteX0-157" fmla="*/ 459 w 306748"/>
                          <a:gd name="connsiteY0-158" fmla="*/ 0 h 468318"/>
                          <a:gd name="connsiteX1-159" fmla="*/ 150040 w 306748"/>
                          <a:gd name="connsiteY1-160" fmla="*/ 1593 h 468318"/>
                          <a:gd name="connsiteX2-161" fmla="*/ 304383 w 306748"/>
                          <a:gd name="connsiteY2-162" fmla="*/ 228632 h 468318"/>
                          <a:gd name="connsiteX3-163" fmla="*/ 211952 w 306748"/>
                          <a:gd name="connsiteY3-164" fmla="*/ 431812 h 468318"/>
                          <a:gd name="connsiteX4-165" fmla="*/ 460 w 306748"/>
                          <a:gd name="connsiteY4-166" fmla="*/ 468318 h 468318"/>
                          <a:gd name="connsiteX5-167" fmla="*/ 459 w 306748"/>
                          <a:gd name="connsiteY5-168" fmla="*/ 0 h 468318"/>
                          <a:gd name="connsiteX0-169" fmla="*/ 459 w 309420"/>
                          <a:gd name="connsiteY0-170" fmla="*/ 0 h 468318"/>
                          <a:gd name="connsiteX1-171" fmla="*/ 150040 w 309420"/>
                          <a:gd name="connsiteY1-172" fmla="*/ 1593 h 468318"/>
                          <a:gd name="connsiteX2-173" fmla="*/ 304383 w 309420"/>
                          <a:gd name="connsiteY2-174" fmla="*/ 228632 h 468318"/>
                          <a:gd name="connsiteX3-175" fmla="*/ 228621 w 309420"/>
                          <a:gd name="connsiteY3-176" fmla="*/ 430218 h 468318"/>
                          <a:gd name="connsiteX4-177" fmla="*/ 460 w 309420"/>
                          <a:gd name="connsiteY4-178" fmla="*/ 468318 h 468318"/>
                          <a:gd name="connsiteX5-179" fmla="*/ 459 w 309420"/>
                          <a:gd name="connsiteY5-180" fmla="*/ 0 h 468318"/>
                          <a:gd name="connsiteX0-181" fmla="*/ 2381 w 311342"/>
                          <a:gd name="connsiteY0-182" fmla="*/ 0 h 463539"/>
                          <a:gd name="connsiteX1-183" fmla="*/ 151962 w 311342"/>
                          <a:gd name="connsiteY1-184" fmla="*/ 1593 h 463539"/>
                          <a:gd name="connsiteX2-185" fmla="*/ 306305 w 311342"/>
                          <a:gd name="connsiteY2-186" fmla="*/ 228632 h 463539"/>
                          <a:gd name="connsiteX3-187" fmla="*/ 230543 w 311342"/>
                          <a:gd name="connsiteY3-188" fmla="*/ 430218 h 463539"/>
                          <a:gd name="connsiteX4-189" fmla="*/ 0 w 311342"/>
                          <a:gd name="connsiteY4-190" fmla="*/ 463539 h 463539"/>
                          <a:gd name="connsiteX5-191" fmla="*/ 2381 w 311342"/>
                          <a:gd name="connsiteY5-192" fmla="*/ 0 h 463539"/>
                          <a:gd name="connsiteX0-193" fmla="*/ 2381 w 311342"/>
                          <a:gd name="connsiteY0-194" fmla="*/ 0 h 463539"/>
                          <a:gd name="connsiteX1-195" fmla="*/ 151962 w 311342"/>
                          <a:gd name="connsiteY1-196" fmla="*/ 1593 h 463539"/>
                          <a:gd name="connsiteX2-197" fmla="*/ 306305 w 311342"/>
                          <a:gd name="connsiteY2-198" fmla="*/ 228632 h 463539"/>
                          <a:gd name="connsiteX3-199" fmla="*/ 230543 w 311342"/>
                          <a:gd name="connsiteY3-200" fmla="*/ 430218 h 463539"/>
                          <a:gd name="connsiteX4-201" fmla="*/ 0 w 311342"/>
                          <a:gd name="connsiteY4-202" fmla="*/ 463539 h 463539"/>
                          <a:gd name="connsiteX5-203" fmla="*/ 2381 w 311342"/>
                          <a:gd name="connsiteY5-204" fmla="*/ 0 h 463539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11342" h="463539">
                            <a:moveTo>
                              <a:pt x="2381" y="0"/>
                            </a:moveTo>
                            <a:lnTo>
                              <a:pt x="151962" y="1593"/>
                            </a:lnTo>
                            <a:cubicBezTo>
                              <a:pt x="213531" y="1593"/>
                              <a:pt x="293208" y="157195"/>
                              <a:pt x="306305" y="228632"/>
                            </a:cubicBezTo>
                            <a:cubicBezTo>
                              <a:pt x="319402" y="300069"/>
                              <a:pt x="311162" y="368305"/>
                              <a:pt x="230543" y="430218"/>
                            </a:cubicBezTo>
                            <a:cubicBezTo>
                              <a:pt x="179095" y="467524"/>
                              <a:pt x="56210" y="461968"/>
                              <a:pt x="0" y="463539"/>
                            </a:cubicBezTo>
                            <a:cubicBezTo>
                              <a:pt x="1587" y="307433"/>
                              <a:pt x="794" y="156106"/>
                              <a:pt x="2381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1034" name="Fluxograma: Atraso 1033"/>
                      <p:cNvSpPr/>
                      <p:nvPr/>
                    </p:nvSpPr>
                    <p:spPr>
                      <a:xfrm rot="10800000">
                        <a:off x="5893592" y="2228848"/>
                        <a:ext cx="150019" cy="166688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1035" name="Fluxograma: Atraso 1034"/>
                      <p:cNvSpPr/>
                      <p:nvPr/>
                    </p:nvSpPr>
                    <p:spPr>
                      <a:xfrm rot="10800000">
                        <a:off x="5881685" y="2403871"/>
                        <a:ext cx="150019" cy="177404"/>
                      </a:xfrm>
                      <a:prstGeom prst="flowChartDelay">
                        <a:avLst/>
                      </a:pr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  <p:sp>
                    <p:nvSpPr>
                      <p:cNvPr id="1036" name="Fluxograma: Atraso 9"/>
                      <p:cNvSpPr/>
                      <p:nvPr/>
                    </p:nvSpPr>
                    <p:spPr>
                      <a:xfrm rot="10800000">
                        <a:off x="5858925" y="2579489"/>
                        <a:ext cx="333377" cy="179785"/>
                      </a:xfrm>
                      <a:custGeom>
                        <a:avLst/>
                        <a:gdLst>
                          <a:gd name="connsiteX0" fmla="*/ 0 w 150019"/>
                          <a:gd name="connsiteY0" fmla="*/ 0 h 177404"/>
                          <a:gd name="connsiteX1" fmla="*/ 75010 w 150019"/>
                          <a:gd name="connsiteY1" fmla="*/ 0 h 177404"/>
                          <a:gd name="connsiteX2" fmla="*/ 150020 w 150019"/>
                          <a:gd name="connsiteY2" fmla="*/ 88702 h 177404"/>
                          <a:gd name="connsiteX3" fmla="*/ 75010 w 150019"/>
                          <a:gd name="connsiteY3" fmla="*/ 177404 h 177404"/>
                          <a:gd name="connsiteX4" fmla="*/ 0 w 150019"/>
                          <a:gd name="connsiteY4" fmla="*/ 177404 h 177404"/>
                          <a:gd name="connsiteX5" fmla="*/ 0 w 150019"/>
                          <a:gd name="connsiteY5" fmla="*/ 0 h 177404"/>
                          <a:gd name="connsiteX0-1" fmla="*/ 0 w 333377"/>
                          <a:gd name="connsiteY0-2" fmla="*/ 0 h 179785"/>
                          <a:gd name="connsiteX1-3" fmla="*/ 258367 w 333377"/>
                          <a:gd name="connsiteY1-4" fmla="*/ 2381 h 179785"/>
                          <a:gd name="connsiteX2-5" fmla="*/ 333377 w 333377"/>
                          <a:gd name="connsiteY2-6" fmla="*/ 91083 h 179785"/>
                          <a:gd name="connsiteX3-7" fmla="*/ 258367 w 333377"/>
                          <a:gd name="connsiteY3-8" fmla="*/ 179785 h 179785"/>
                          <a:gd name="connsiteX4-9" fmla="*/ 183357 w 333377"/>
                          <a:gd name="connsiteY4-10" fmla="*/ 179785 h 179785"/>
                          <a:gd name="connsiteX5-11" fmla="*/ 0 w 333377"/>
                          <a:gd name="connsiteY5-12" fmla="*/ 0 h 179785"/>
                          <a:gd name="connsiteX0-13" fmla="*/ 0 w 333377"/>
                          <a:gd name="connsiteY0-14" fmla="*/ 0 h 179785"/>
                          <a:gd name="connsiteX1-15" fmla="*/ 258367 w 333377"/>
                          <a:gd name="connsiteY1-16" fmla="*/ 2381 h 179785"/>
                          <a:gd name="connsiteX2-17" fmla="*/ 333377 w 333377"/>
                          <a:gd name="connsiteY2-18" fmla="*/ 91083 h 179785"/>
                          <a:gd name="connsiteX3-19" fmla="*/ 258367 w 333377"/>
                          <a:gd name="connsiteY3-20" fmla="*/ 179785 h 179785"/>
                          <a:gd name="connsiteX4-21" fmla="*/ 2382 w 333377"/>
                          <a:gd name="connsiteY4-22" fmla="*/ 175022 h 179785"/>
                          <a:gd name="connsiteX5-23" fmla="*/ 0 w 333377"/>
                          <a:gd name="connsiteY5-24" fmla="*/ 0 h 179785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</a:cxnLst>
                        <a:rect l="l" t="t" r="r" b="b"/>
                        <a:pathLst>
                          <a:path w="333377" h="179785">
                            <a:moveTo>
                              <a:pt x="0" y="0"/>
                            </a:moveTo>
                            <a:lnTo>
                              <a:pt x="258367" y="2381"/>
                            </a:lnTo>
                            <a:cubicBezTo>
                              <a:pt x="299794" y="2381"/>
                              <a:pt x="333377" y="42094"/>
                              <a:pt x="333377" y="91083"/>
                            </a:cubicBezTo>
                            <a:cubicBezTo>
                              <a:pt x="333377" y="140072"/>
                              <a:pt x="299794" y="179785"/>
                              <a:pt x="258367" y="179785"/>
                            </a:cubicBezTo>
                            <a:lnTo>
                              <a:pt x="2382" y="1750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rgbClr val="5E84A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PT"/>
                      </a:p>
                    </p:txBody>
                  </p:sp>
                </p:grpSp>
              </p:grpSp>
            </p:grpSp>
            <p:grpSp>
              <p:nvGrpSpPr>
                <p:cNvPr id="1025" name="Grupo 1024"/>
                <p:cNvGrpSpPr/>
                <p:nvPr/>
              </p:nvGrpSpPr>
              <p:grpSpPr>
                <a:xfrm>
                  <a:off x="3070182" y="1736289"/>
                  <a:ext cx="1767840" cy="2188049"/>
                  <a:chOff x="5417820" y="2772571"/>
                  <a:chExt cx="1767840" cy="2188049"/>
                </a:xfrm>
                <a:grpFill/>
              </p:grpSpPr>
              <p:sp>
                <p:nvSpPr>
                  <p:cNvPr id="1026" name="Oval 1025"/>
                  <p:cNvSpPr/>
                  <p:nvPr/>
                </p:nvSpPr>
                <p:spPr>
                  <a:xfrm>
                    <a:off x="5417820" y="3201604"/>
                    <a:ext cx="1767840" cy="1759016"/>
                  </a:xfrm>
                  <a:prstGeom prst="ellipse">
                    <a:avLst/>
                  </a:pr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1027" name="Retângulo arredondado 21"/>
                  <p:cNvSpPr/>
                  <p:nvPr/>
                </p:nvSpPr>
                <p:spPr>
                  <a:xfrm>
                    <a:off x="617934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1028" name="Retângulo arredondado 21"/>
                  <p:cNvSpPr/>
                  <p:nvPr/>
                </p:nvSpPr>
                <p:spPr>
                  <a:xfrm flipH="1">
                    <a:off x="5550693" y="2772571"/>
                    <a:ext cx="872110" cy="908986"/>
                  </a:xfrm>
                  <a:custGeom>
                    <a:avLst/>
                    <a:gdLst>
                      <a:gd name="connsiteX0" fmla="*/ 0 w 533559"/>
                      <a:gd name="connsiteY0" fmla="*/ 88928 h 640014"/>
                      <a:gd name="connsiteX1" fmla="*/ 88928 w 533559"/>
                      <a:gd name="connsiteY1" fmla="*/ 0 h 640014"/>
                      <a:gd name="connsiteX2" fmla="*/ 444631 w 533559"/>
                      <a:gd name="connsiteY2" fmla="*/ 0 h 640014"/>
                      <a:gd name="connsiteX3" fmla="*/ 533559 w 533559"/>
                      <a:gd name="connsiteY3" fmla="*/ 88928 h 640014"/>
                      <a:gd name="connsiteX4" fmla="*/ 533559 w 533559"/>
                      <a:gd name="connsiteY4" fmla="*/ 551086 h 640014"/>
                      <a:gd name="connsiteX5" fmla="*/ 444631 w 533559"/>
                      <a:gd name="connsiteY5" fmla="*/ 640014 h 640014"/>
                      <a:gd name="connsiteX6" fmla="*/ 88928 w 533559"/>
                      <a:gd name="connsiteY6" fmla="*/ 640014 h 640014"/>
                      <a:gd name="connsiteX7" fmla="*/ 0 w 533559"/>
                      <a:gd name="connsiteY7" fmla="*/ 551086 h 640014"/>
                      <a:gd name="connsiteX8" fmla="*/ 0 w 533559"/>
                      <a:gd name="connsiteY8" fmla="*/ 88928 h 640014"/>
                      <a:gd name="connsiteX0-1" fmla="*/ 0 w 690721"/>
                      <a:gd name="connsiteY0-2" fmla="*/ 88928 h 783256"/>
                      <a:gd name="connsiteX1-3" fmla="*/ 88928 w 690721"/>
                      <a:gd name="connsiteY1-4" fmla="*/ 0 h 783256"/>
                      <a:gd name="connsiteX2-5" fmla="*/ 444631 w 690721"/>
                      <a:gd name="connsiteY2-6" fmla="*/ 0 h 783256"/>
                      <a:gd name="connsiteX3-7" fmla="*/ 533559 w 690721"/>
                      <a:gd name="connsiteY3-8" fmla="*/ 88928 h 783256"/>
                      <a:gd name="connsiteX4-9" fmla="*/ 690721 w 690721"/>
                      <a:gd name="connsiteY4-10" fmla="*/ 774923 h 783256"/>
                      <a:gd name="connsiteX5-11" fmla="*/ 444631 w 690721"/>
                      <a:gd name="connsiteY5-12" fmla="*/ 640014 h 783256"/>
                      <a:gd name="connsiteX6-13" fmla="*/ 88928 w 690721"/>
                      <a:gd name="connsiteY6-14" fmla="*/ 640014 h 783256"/>
                      <a:gd name="connsiteX7-15" fmla="*/ 0 w 690721"/>
                      <a:gd name="connsiteY7-16" fmla="*/ 551086 h 783256"/>
                      <a:gd name="connsiteX8-17" fmla="*/ 0 w 690721"/>
                      <a:gd name="connsiteY8-18" fmla="*/ 88928 h 783256"/>
                      <a:gd name="connsiteX0-19" fmla="*/ 0 w 690721"/>
                      <a:gd name="connsiteY0-20" fmla="*/ 88928 h 808230"/>
                      <a:gd name="connsiteX1-21" fmla="*/ 88928 w 690721"/>
                      <a:gd name="connsiteY1-22" fmla="*/ 0 h 808230"/>
                      <a:gd name="connsiteX2-23" fmla="*/ 444631 w 690721"/>
                      <a:gd name="connsiteY2-24" fmla="*/ 0 h 808230"/>
                      <a:gd name="connsiteX3-25" fmla="*/ 533559 w 690721"/>
                      <a:gd name="connsiteY3-26" fmla="*/ 88928 h 808230"/>
                      <a:gd name="connsiteX4-27" fmla="*/ 690721 w 690721"/>
                      <a:gd name="connsiteY4-28" fmla="*/ 774923 h 808230"/>
                      <a:gd name="connsiteX5-29" fmla="*/ 416056 w 690721"/>
                      <a:gd name="connsiteY5-30" fmla="*/ 804320 h 808230"/>
                      <a:gd name="connsiteX6-31" fmla="*/ 88928 w 690721"/>
                      <a:gd name="connsiteY6-32" fmla="*/ 640014 h 808230"/>
                      <a:gd name="connsiteX7-33" fmla="*/ 0 w 690721"/>
                      <a:gd name="connsiteY7-34" fmla="*/ 551086 h 808230"/>
                      <a:gd name="connsiteX8-35" fmla="*/ 0 w 690721"/>
                      <a:gd name="connsiteY8-36" fmla="*/ 88928 h 808230"/>
                      <a:gd name="connsiteX0-37" fmla="*/ 0 w 847883"/>
                      <a:gd name="connsiteY0-38" fmla="*/ 88928 h 850507"/>
                      <a:gd name="connsiteX1-39" fmla="*/ 88928 w 847883"/>
                      <a:gd name="connsiteY1-40" fmla="*/ 0 h 850507"/>
                      <a:gd name="connsiteX2-41" fmla="*/ 444631 w 847883"/>
                      <a:gd name="connsiteY2-42" fmla="*/ 0 h 850507"/>
                      <a:gd name="connsiteX3-43" fmla="*/ 533559 w 847883"/>
                      <a:gd name="connsiteY3-44" fmla="*/ 88928 h 850507"/>
                      <a:gd name="connsiteX4-45" fmla="*/ 847883 w 847883"/>
                      <a:gd name="connsiteY4-46" fmla="*/ 834454 h 850507"/>
                      <a:gd name="connsiteX5-47" fmla="*/ 416056 w 847883"/>
                      <a:gd name="connsiteY5-48" fmla="*/ 804320 h 850507"/>
                      <a:gd name="connsiteX6-49" fmla="*/ 88928 w 847883"/>
                      <a:gd name="connsiteY6-50" fmla="*/ 640014 h 850507"/>
                      <a:gd name="connsiteX7-51" fmla="*/ 0 w 847883"/>
                      <a:gd name="connsiteY7-52" fmla="*/ 551086 h 850507"/>
                      <a:gd name="connsiteX8-53" fmla="*/ 0 w 847883"/>
                      <a:gd name="connsiteY8-54" fmla="*/ 88928 h 850507"/>
                      <a:gd name="connsiteX0-55" fmla="*/ 0 w 853408"/>
                      <a:gd name="connsiteY0-56" fmla="*/ 88928 h 850507"/>
                      <a:gd name="connsiteX1-57" fmla="*/ 88928 w 853408"/>
                      <a:gd name="connsiteY1-58" fmla="*/ 0 h 850507"/>
                      <a:gd name="connsiteX2-59" fmla="*/ 444631 w 853408"/>
                      <a:gd name="connsiteY2-60" fmla="*/ 0 h 850507"/>
                      <a:gd name="connsiteX3-61" fmla="*/ 533559 w 853408"/>
                      <a:gd name="connsiteY3-62" fmla="*/ 88928 h 850507"/>
                      <a:gd name="connsiteX4-63" fmla="*/ 652464 w 853408"/>
                      <a:gd name="connsiteY4-64" fmla="*/ 399256 h 850507"/>
                      <a:gd name="connsiteX5-65" fmla="*/ 847883 w 853408"/>
                      <a:gd name="connsiteY5-66" fmla="*/ 834454 h 850507"/>
                      <a:gd name="connsiteX6-67" fmla="*/ 416056 w 853408"/>
                      <a:gd name="connsiteY6-68" fmla="*/ 804320 h 850507"/>
                      <a:gd name="connsiteX7-69" fmla="*/ 88928 w 853408"/>
                      <a:gd name="connsiteY7-70" fmla="*/ 640014 h 850507"/>
                      <a:gd name="connsiteX8-71" fmla="*/ 0 w 853408"/>
                      <a:gd name="connsiteY8-72" fmla="*/ 551086 h 850507"/>
                      <a:gd name="connsiteX9" fmla="*/ 0 w 853408"/>
                      <a:gd name="connsiteY9" fmla="*/ 88928 h 850507"/>
                      <a:gd name="connsiteX0-73" fmla="*/ 0 w 851915"/>
                      <a:gd name="connsiteY0-74" fmla="*/ 88928 h 850507"/>
                      <a:gd name="connsiteX1-75" fmla="*/ 88928 w 851915"/>
                      <a:gd name="connsiteY1-76" fmla="*/ 0 h 850507"/>
                      <a:gd name="connsiteX2-77" fmla="*/ 444631 w 851915"/>
                      <a:gd name="connsiteY2-78" fmla="*/ 0 h 850507"/>
                      <a:gd name="connsiteX3-79" fmla="*/ 533559 w 851915"/>
                      <a:gd name="connsiteY3-80" fmla="*/ 88928 h 850507"/>
                      <a:gd name="connsiteX4-81" fmla="*/ 573883 w 851915"/>
                      <a:gd name="connsiteY4-82" fmla="*/ 427831 h 850507"/>
                      <a:gd name="connsiteX5-83" fmla="*/ 847883 w 851915"/>
                      <a:gd name="connsiteY5-84" fmla="*/ 834454 h 850507"/>
                      <a:gd name="connsiteX6-85" fmla="*/ 416056 w 851915"/>
                      <a:gd name="connsiteY6-86" fmla="*/ 804320 h 850507"/>
                      <a:gd name="connsiteX7-87" fmla="*/ 88928 w 851915"/>
                      <a:gd name="connsiteY7-88" fmla="*/ 640014 h 850507"/>
                      <a:gd name="connsiteX8-89" fmla="*/ 0 w 851915"/>
                      <a:gd name="connsiteY8-90" fmla="*/ 551086 h 850507"/>
                      <a:gd name="connsiteX9-91" fmla="*/ 0 w 851915"/>
                      <a:gd name="connsiteY9-92" fmla="*/ 88928 h 850507"/>
                      <a:gd name="connsiteX0-93" fmla="*/ 0 w 852902"/>
                      <a:gd name="connsiteY0-94" fmla="*/ 88928 h 850507"/>
                      <a:gd name="connsiteX1-95" fmla="*/ 88928 w 852902"/>
                      <a:gd name="connsiteY1-96" fmla="*/ 0 h 850507"/>
                      <a:gd name="connsiteX2-97" fmla="*/ 444631 w 852902"/>
                      <a:gd name="connsiteY2-98" fmla="*/ 0 h 850507"/>
                      <a:gd name="connsiteX3-99" fmla="*/ 533559 w 852902"/>
                      <a:gd name="connsiteY3-100" fmla="*/ 88928 h 850507"/>
                      <a:gd name="connsiteX4-101" fmla="*/ 631033 w 852902"/>
                      <a:gd name="connsiteY4-102" fmla="*/ 439738 h 850507"/>
                      <a:gd name="connsiteX5-103" fmla="*/ 847883 w 852902"/>
                      <a:gd name="connsiteY5-104" fmla="*/ 834454 h 850507"/>
                      <a:gd name="connsiteX6-105" fmla="*/ 416056 w 852902"/>
                      <a:gd name="connsiteY6-106" fmla="*/ 804320 h 850507"/>
                      <a:gd name="connsiteX7-107" fmla="*/ 88928 w 852902"/>
                      <a:gd name="connsiteY7-108" fmla="*/ 640014 h 850507"/>
                      <a:gd name="connsiteX8-109" fmla="*/ 0 w 852902"/>
                      <a:gd name="connsiteY8-110" fmla="*/ 551086 h 850507"/>
                      <a:gd name="connsiteX9-111" fmla="*/ 0 w 852902"/>
                      <a:gd name="connsiteY9-112" fmla="*/ 88928 h 850507"/>
                      <a:gd name="connsiteX0-113" fmla="*/ 0 w 841265"/>
                      <a:gd name="connsiteY0-114" fmla="*/ 88928 h 900041"/>
                      <a:gd name="connsiteX1-115" fmla="*/ 88928 w 841265"/>
                      <a:gd name="connsiteY1-116" fmla="*/ 0 h 900041"/>
                      <a:gd name="connsiteX2-117" fmla="*/ 444631 w 841265"/>
                      <a:gd name="connsiteY2-118" fmla="*/ 0 h 900041"/>
                      <a:gd name="connsiteX3-119" fmla="*/ 533559 w 841265"/>
                      <a:gd name="connsiteY3-120" fmla="*/ 88928 h 900041"/>
                      <a:gd name="connsiteX4-121" fmla="*/ 631033 w 841265"/>
                      <a:gd name="connsiteY4-122" fmla="*/ 439738 h 900041"/>
                      <a:gd name="connsiteX5-123" fmla="*/ 835977 w 841265"/>
                      <a:gd name="connsiteY5-124" fmla="*/ 889222 h 900041"/>
                      <a:gd name="connsiteX6-125" fmla="*/ 416056 w 841265"/>
                      <a:gd name="connsiteY6-126" fmla="*/ 804320 h 900041"/>
                      <a:gd name="connsiteX7-127" fmla="*/ 88928 w 841265"/>
                      <a:gd name="connsiteY7-128" fmla="*/ 640014 h 900041"/>
                      <a:gd name="connsiteX8-129" fmla="*/ 0 w 841265"/>
                      <a:gd name="connsiteY8-130" fmla="*/ 551086 h 900041"/>
                      <a:gd name="connsiteX9-131" fmla="*/ 0 w 841265"/>
                      <a:gd name="connsiteY9-132" fmla="*/ 88928 h 900041"/>
                      <a:gd name="connsiteX0-133" fmla="*/ 0 w 862231"/>
                      <a:gd name="connsiteY0-134" fmla="*/ 88928 h 915732"/>
                      <a:gd name="connsiteX1-135" fmla="*/ 88928 w 862231"/>
                      <a:gd name="connsiteY1-136" fmla="*/ 0 h 915732"/>
                      <a:gd name="connsiteX2-137" fmla="*/ 444631 w 862231"/>
                      <a:gd name="connsiteY2-138" fmla="*/ 0 h 915732"/>
                      <a:gd name="connsiteX3-139" fmla="*/ 533559 w 862231"/>
                      <a:gd name="connsiteY3-140" fmla="*/ 88928 h 915732"/>
                      <a:gd name="connsiteX4-141" fmla="*/ 631033 w 862231"/>
                      <a:gd name="connsiteY4-142" fmla="*/ 439738 h 915732"/>
                      <a:gd name="connsiteX5-143" fmla="*/ 857408 w 862231"/>
                      <a:gd name="connsiteY5-144" fmla="*/ 905891 h 915732"/>
                      <a:gd name="connsiteX6-145" fmla="*/ 416056 w 862231"/>
                      <a:gd name="connsiteY6-146" fmla="*/ 804320 h 915732"/>
                      <a:gd name="connsiteX7-147" fmla="*/ 88928 w 862231"/>
                      <a:gd name="connsiteY7-148" fmla="*/ 640014 h 915732"/>
                      <a:gd name="connsiteX8-149" fmla="*/ 0 w 862231"/>
                      <a:gd name="connsiteY8-150" fmla="*/ 551086 h 915732"/>
                      <a:gd name="connsiteX9-151" fmla="*/ 0 w 862231"/>
                      <a:gd name="connsiteY9-152" fmla="*/ 88928 h 915732"/>
                      <a:gd name="connsiteX0-153" fmla="*/ 0 w 861880"/>
                      <a:gd name="connsiteY0-154" fmla="*/ 88928 h 915732"/>
                      <a:gd name="connsiteX1-155" fmla="*/ 88928 w 861880"/>
                      <a:gd name="connsiteY1-156" fmla="*/ 0 h 915732"/>
                      <a:gd name="connsiteX2-157" fmla="*/ 444631 w 861880"/>
                      <a:gd name="connsiteY2-158" fmla="*/ 0 h 915732"/>
                      <a:gd name="connsiteX3-159" fmla="*/ 533559 w 861880"/>
                      <a:gd name="connsiteY3-160" fmla="*/ 88928 h 915732"/>
                      <a:gd name="connsiteX4-161" fmla="*/ 611983 w 861880"/>
                      <a:gd name="connsiteY4-162" fmla="*/ 446882 h 915732"/>
                      <a:gd name="connsiteX5-163" fmla="*/ 857408 w 861880"/>
                      <a:gd name="connsiteY5-164" fmla="*/ 905891 h 915732"/>
                      <a:gd name="connsiteX6-165" fmla="*/ 416056 w 861880"/>
                      <a:gd name="connsiteY6-166" fmla="*/ 804320 h 915732"/>
                      <a:gd name="connsiteX7-167" fmla="*/ 88928 w 861880"/>
                      <a:gd name="connsiteY7-168" fmla="*/ 640014 h 915732"/>
                      <a:gd name="connsiteX8-169" fmla="*/ 0 w 861880"/>
                      <a:gd name="connsiteY8-170" fmla="*/ 551086 h 915732"/>
                      <a:gd name="connsiteX9-171" fmla="*/ 0 w 861880"/>
                      <a:gd name="connsiteY9-172" fmla="*/ 88928 h 915732"/>
                      <a:gd name="connsiteX0-173" fmla="*/ 0 w 861880"/>
                      <a:gd name="connsiteY0-174" fmla="*/ 88928 h 915732"/>
                      <a:gd name="connsiteX1-175" fmla="*/ 88928 w 861880"/>
                      <a:gd name="connsiteY1-176" fmla="*/ 0 h 915732"/>
                      <a:gd name="connsiteX2-177" fmla="*/ 444631 w 861880"/>
                      <a:gd name="connsiteY2-178" fmla="*/ 0 h 915732"/>
                      <a:gd name="connsiteX3-179" fmla="*/ 535940 w 861880"/>
                      <a:gd name="connsiteY3-180" fmla="*/ 129410 h 915732"/>
                      <a:gd name="connsiteX4-181" fmla="*/ 611983 w 861880"/>
                      <a:gd name="connsiteY4-182" fmla="*/ 446882 h 915732"/>
                      <a:gd name="connsiteX5-183" fmla="*/ 857408 w 861880"/>
                      <a:gd name="connsiteY5-184" fmla="*/ 905891 h 915732"/>
                      <a:gd name="connsiteX6-185" fmla="*/ 416056 w 861880"/>
                      <a:gd name="connsiteY6-186" fmla="*/ 804320 h 915732"/>
                      <a:gd name="connsiteX7-187" fmla="*/ 88928 w 861880"/>
                      <a:gd name="connsiteY7-188" fmla="*/ 640014 h 915732"/>
                      <a:gd name="connsiteX8-189" fmla="*/ 0 w 861880"/>
                      <a:gd name="connsiteY8-190" fmla="*/ 551086 h 915732"/>
                      <a:gd name="connsiteX9-191" fmla="*/ 0 w 861880"/>
                      <a:gd name="connsiteY9-192" fmla="*/ 88928 h 915732"/>
                      <a:gd name="connsiteX0-193" fmla="*/ 0 w 861880"/>
                      <a:gd name="connsiteY0-194" fmla="*/ 88928 h 915732"/>
                      <a:gd name="connsiteX1-195" fmla="*/ 88928 w 861880"/>
                      <a:gd name="connsiteY1-196" fmla="*/ 0 h 915732"/>
                      <a:gd name="connsiteX2-197" fmla="*/ 444631 w 861880"/>
                      <a:gd name="connsiteY2-198" fmla="*/ 0 h 915732"/>
                      <a:gd name="connsiteX3-199" fmla="*/ 535940 w 861880"/>
                      <a:gd name="connsiteY3-200" fmla="*/ 129410 h 915732"/>
                      <a:gd name="connsiteX4-201" fmla="*/ 611983 w 861880"/>
                      <a:gd name="connsiteY4-202" fmla="*/ 446882 h 915732"/>
                      <a:gd name="connsiteX5-203" fmla="*/ 857408 w 861880"/>
                      <a:gd name="connsiteY5-204" fmla="*/ 905891 h 915732"/>
                      <a:gd name="connsiteX6-205" fmla="*/ 416056 w 861880"/>
                      <a:gd name="connsiteY6-206" fmla="*/ 804320 h 915732"/>
                      <a:gd name="connsiteX7-207" fmla="*/ 88928 w 861880"/>
                      <a:gd name="connsiteY7-208" fmla="*/ 640014 h 915732"/>
                      <a:gd name="connsiteX8-209" fmla="*/ 0 w 861880"/>
                      <a:gd name="connsiteY8-210" fmla="*/ 551086 h 915732"/>
                      <a:gd name="connsiteX9-211" fmla="*/ 0 w 861880"/>
                      <a:gd name="connsiteY9-212" fmla="*/ 88928 h 915732"/>
                      <a:gd name="connsiteX0-213" fmla="*/ 0 w 861880"/>
                      <a:gd name="connsiteY0-214" fmla="*/ 88928 h 915732"/>
                      <a:gd name="connsiteX1-215" fmla="*/ 88928 w 861880"/>
                      <a:gd name="connsiteY1-216" fmla="*/ 0 h 915732"/>
                      <a:gd name="connsiteX2-217" fmla="*/ 444631 w 861880"/>
                      <a:gd name="connsiteY2-218" fmla="*/ 0 h 915732"/>
                      <a:gd name="connsiteX3-219" fmla="*/ 554990 w 861880"/>
                      <a:gd name="connsiteY3-220" fmla="*/ 98454 h 915732"/>
                      <a:gd name="connsiteX4-221" fmla="*/ 611983 w 861880"/>
                      <a:gd name="connsiteY4-222" fmla="*/ 446882 h 915732"/>
                      <a:gd name="connsiteX5-223" fmla="*/ 857408 w 861880"/>
                      <a:gd name="connsiteY5-224" fmla="*/ 905891 h 915732"/>
                      <a:gd name="connsiteX6-225" fmla="*/ 416056 w 861880"/>
                      <a:gd name="connsiteY6-226" fmla="*/ 804320 h 915732"/>
                      <a:gd name="connsiteX7-227" fmla="*/ 88928 w 861880"/>
                      <a:gd name="connsiteY7-228" fmla="*/ 640014 h 915732"/>
                      <a:gd name="connsiteX8-229" fmla="*/ 0 w 861880"/>
                      <a:gd name="connsiteY8-230" fmla="*/ 551086 h 915732"/>
                      <a:gd name="connsiteX9-231" fmla="*/ 0 w 861880"/>
                      <a:gd name="connsiteY9-232" fmla="*/ 88928 h 915732"/>
                      <a:gd name="connsiteX0-233" fmla="*/ 0 w 862532"/>
                      <a:gd name="connsiteY0-234" fmla="*/ 88928 h 915732"/>
                      <a:gd name="connsiteX1-235" fmla="*/ 88928 w 862532"/>
                      <a:gd name="connsiteY1-236" fmla="*/ 0 h 915732"/>
                      <a:gd name="connsiteX2-237" fmla="*/ 444631 w 862532"/>
                      <a:gd name="connsiteY2-238" fmla="*/ 0 h 915732"/>
                      <a:gd name="connsiteX3-239" fmla="*/ 554990 w 862532"/>
                      <a:gd name="connsiteY3-240" fmla="*/ 98454 h 915732"/>
                      <a:gd name="connsiteX4-241" fmla="*/ 645320 w 862532"/>
                      <a:gd name="connsiteY4-242" fmla="*/ 444500 h 915732"/>
                      <a:gd name="connsiteX5-243" fmla="*/ 857408 w 862532"/>
                      <a:gd name="connsiteY5-244" fmla="*/ 905891 h 915732"/>
                      <a:gd name="connsiteX6-245" fmla="*/ 416056 w 862532"/>
                      <a:gd name="connsiteY6-246" fmla="*/ 804320 h 915732"/>
                      <a:gd name="connsiteX7-247" fmla="*/ 88928 w 862532"/>
                      <a:gd name="connsiteY7-248" fmla="*/ 640014 h 915732"/>
                      <a:gd name="connsiteX8-249" fmla="*/ 0 w 862532"/>
                      <a:gd name="connsiteY8-250" fmla="*/ 551086 h 915732"/>
                      <a:gd name="connsiteX9-251" fmla="*/ 0 w 862532"/>
                      <a:gd name="connsiteY9-252" fmla="*/ 88928 h 915732"/>
                      <a:gd name="connsiteX0-253" fmla="*/ 0 w 871852"/>
                      <a:gd name="connsiteY0-254" fmla="*/ 88928 h 908986"/>
                      <a:gd name="connsiteX1-255" fmla="*/ 88928 w 871852"/>
                      <a:gd name="connsiteY1-256" fmla="*/ 0 h 908986"/>
                      <a:gd name="connsiteX2-257" fmla="*/ 444631 w 871852"/>
                      <a:gd name="connsiteY2-258" fmla="*/ 0 h 908986"/>
                      <a:gd name="connsiteX3-259" fmla="*/ 554990 w 871852"/>
                      <a:gd name="connsiteY3-260" fmla="*/ 98454 h 908986"/>
                      <a:gd name="connsiteX4-261" fmla="*/ 645320 w 871852"/>
                      <a:gd name="connsiteY4-262" fmla="*/ 444500 h 908986"/>
                      <a:gd name="connsiteX5-263" fmla="*/ 866933 w 871852"/>
                      <a:gd name="connsiteY5-264" fmla="*/ 898748 h 908986"/>
                      <a:gd name="connsiteX6-265" fmla="*/ 416056 w 871852"/>
                      <a:gd name="connsiteY6-266" fmla="*/ 804320 h 908986"/>
                      <a:gd name="connsiteX7-267" fmla="*/ 88928 w 871852"/>
                      <a:gd name="connsiteY7-268" fmla="*/ 640014 h 908986"/>
                      <a:gd name="connsiteX8-269" fmla="*/ 0 w 871852"/>
                      <a:gd name="connsiteY8-270" fmla="*/ 551086 h 908986"/>
                      <a:gd name="connsiteX9-271" fmla="*/ 0 w 871852"/>
                      <a:gd name="connsiteY9-272" fmla="*/ 88928 h 908986"/>
                      <a:gd name="connsiteX0-273" fmla="*/ 0 w 872110"/>
                      <a:gd name="connsiteY0-274" fmla="*/ 88928 h 908986"/>
                      <a:gd name="connsiteX1-275" fmla="*/ 88928 w 872110"/>
                      <a:gd name="connsiteY1-276" fmla="*/ 0 h 908986"/>
                      <a:gd name="connsiteX2-277" fmla="*/ 444631 w 872110"/>
                      <a:gd name="connsiteY2-278" fmla="*/ 0 h 908986"/>
                      <a:gd name="connsiteX3-279" fmla="*/ 554990 w 872110"/>
                      <a:gd name="connsiteY3-280" fmla="*/ 98454 h 908986"/>
                      <a:gd name="connsiteX4-281" fmla="*/ 657226 w 872110"/>
                      <a:gd name="connsiteY4-282" fmla="*/ 444500 h 908986"/>
                      <a:gd name="connsiteX5-283" fmla="*/ 866933 w 872110"/>
                      <a:gd name="connsiteY5-284" fmla="*/ 898748 h 908986"/>
                      <a:gd name="connsiteX6-285" fmla="*/ 416056 w 872110"/>
                      <a:gd name="connsiteY6-286" fmla="*/ 804320 h 908986"/>
                      <a:gd name="connsiteX7-287" fmla="*/ 88928 w 872110"/>
                      <a:gd name="connsiteY7-288" fmla="*/ 640014 h 908986"/>
                      <a:gd name="connsiteX8-289" fmla="*/ 0 w 872110"/>
                      <a:gd name="connsiteY8-290" fmla="*/ 551086 h 908986"/>
                      <a:gd name="connsiteX9-291" fmla="*/ 0 w 872110"/>
                      <a:gd name="connsiteY9-292" fmla="*/ 88928 h 90898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91" y="connsiteY9-92"/>
                      </a:cxn>
                    </a:cxnLst>
                    <a:rect l="l" t="t" r="r" b="b"/>
                    <a:pathLst>
                      <a:path w="872110" h="908986">
                        <a:moveTo>
                          <a:pt x="0" y="88928"/>
                        </a:moveTo>
                        <a:cubicBezTo>
                          <a:pt x="0" y="39814"/>
                          <a:pt x="39814" y="0"/>
                          <a:pt x="88928" y="0"/>
                        </a:cubicBezTo>
                        <a:lnTo>
                          <a:pt x="444631" y="0"/>
                        </a:lnTo>
                        <a:cubicBezTo>
                          <a:pt x="493745" y="0"/>
                          <a:pt x="521653" y="37434"/>
                          <a:pt x="554990" y="98454"/>
                        </a:cubicBezTo>
                        <a:cubicBezTo>
                          <a:pt x="589629" y="164997"/>
                          <a:pt x="604839" y="320246"/>
                          <a:pt x="657226" y="444500"/>
                        </a:cubicBezTo>
                        <a:cubicBezTo>
                          <a:pt x="709613" y="568754"/>
                          <a:pt x="906334" y="831237"/>
                          <a:pt x="866933" y="898748"/>
                        </a:cubicBezTo>
                        <a:cubicBezTo>
                          <a:pt x="866933" y="947862"/>
                          <a:pt x="465170" y="804320"/>
                          <a:pt x="416056" y="804320"/>
                        </a:cubicBezTo>
                        <a:lnTo>
                          <a:pt x="88928" y="640014"/>
                        </a:lnTo>
                        <a:cubicBezTo>
                          <a:pt x="39814" y="640014"/>
                          <a:pt x="0" y="600200"/>
                          <a:pt x="0" y="551086"/>
                        </a:cubicBezTo>
                        <a:lnTo>
                          <a:pt x="0" y="88928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rgbClr val="5E8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grpSp>
            <p:nvGrpSpPr>
              <p:cNvPr id="988" name="Grupo 987"/>
              <p:cNvGrpSpPr/>
              <p:nvPr/>
            </p:nvGrpSpPr>
            <p:grpSpPr>
              <a:xfrm rot="1755505">
                <a:off x="5116279" y="351380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1021" name="Retângulo 1020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22" name="Fluxograma: Atraso 1021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23" name="Fluxograma: Atraso 1022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89" name="Grupo 988"/>
              <p:cNvGrpSpPr/>
              <p:nvPr/>
            </p:nvGrpSpPr>
            <p:grpSpPr>
              <a:xfrm>
                <a:off x="5013784" y="401386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1018" name="Retângulo 1017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19" name="Fluxograma: Atraso 1018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20" name="Fluxograma: Atraso 1019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90" name="Grupo 989"/>
              <p:cNvGrpSpPr/>
              <p:nvPr/>
            </p:nvGrpSpPr>
            <p:grpSpPr>
              <a:xfrm rot="19845593">
                <a:off x="5121021" y="4531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1015" name="Retângulo 1014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16" name="Fluxograma: Atraso 1015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17" name="Fluxograma: Atraso 1016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91" name="Grupo 990"/>
              <p:cNvGrpSpPr/>
              <p:nvPr/>
            </p:nvGrpSpPr>
            <p:grpSpPr>
              <a:xfrm rot="17963128">
                <a:off x="5527267" y="498450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1012" name="Retângulo 1011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13" name="Fluxograma: Atraso 1012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14" name="Fluxograma: Atraso 1013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92" name="Grupo 991"/>
              <p:cNvGrpSpPr/>
              <p:nvPr/>
            </p:nvGrpSpPr>
            <p:grpSpPr>
              <a:xfrm rot="16200000">
                <a:off x="6129595" y="5140199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1009" name="Retângulo 1008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10" name="Fluxograma: Atraso 1009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11" name="Fluxograma: Atraso 1010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93" name="Grupo 992"/>
              <p:cNvGrpSpPr/>
              <p:nvPr/>
            </p:nvGrpSpPr>
            <p:grpSpPr>
              <a:xfrm rot="19844495" flipH="1">
                <a:off x="7152107" y="3499084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1006" name="Retângulo 1005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07" name="Fluxograma: Atraso 1006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08" name="Fluxograma: Atraso 1007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94" name="Grupo 993"/>
              <p:cNvGrpSpPr/>
              <p:nvPr/>
            </p:nvGrpSpPr>
            <p:grpSpPr>
              <a:xfrm flipH="1">
                <a:off x="7216502" y="4022006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1003" name="Retângulo 1002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04" name="Fluxograma: Atraso 1003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05" name="Fluxograma: Atraso 1004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95" name="Grupo 994"/>
              <p:cNvGrpSpPr/>
              <p:nvPr/>
            </p:nvGrpSpPr>
            <p:grpSpPr>
              <a:xfrm rot="1754407" flipH="1">
                <a:off x="7154985" y="4562998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1000" name="Retângulo 999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01" name="Fluxograma: Atraso 1000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02" name="Fluxograma: Atraso 1001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996" name="Grupo 995"/>
              <p:cNvGrpSpPr/>
              <p:nvPr/>
            </p:nvGrpSpPr>
            <p:grpSpPr>
              <a:xfrm rot="3636872" flipH="1">
                <a:off x="6756359" y="5007880"/>
                <a:ext cx="342216" cy="47285"/>
                <a:chOff x="4924926" y="3290888"/>
                <a:chExt cx="448077" cy="61912"/>
              </a:xfrm>
              <a:grpFill/>
            </p:grpSpPr>
            <p:sp>
              <p:nvSpPr>
                <p:cNvPr id="997" name="Retângulo 996"/>
                <p:cNvSpPr/>
                <p:nvPr/>
              </p:nvSpPr>
              <p:spPr>
                <a:xfrm>
                  <a:off x="4972050" y="3290888"/>
                  <a:ext cx="352425" cy="61912"/>
                </a:xfrm>
                <a:prstGeom prst="rect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98" name="Fluxograma: Atraso 997"/>
                <p:cNvSpPr/>
                <p:nvPr/>
              </p:nvSpPr>
              <p:spPr>
                <a:xfrm>
                  <a:off x="5327284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99" name="Fluxograma: Atraso 998"/>
                <p:cNvSpPr/>
                <p:nvPr/>
              </p:nvSpPr>
              <p:spPr>
                <a:xfrm flipH="1">
                  <a:off x="4924926" y="3290888"/>
                  <a:ext cx="45719" cy="61912"/>
                </a:xfrm>
                <a:prstGeom prst="flowChartDelay">
                  <a:avLst/>
                </a:prstGeom>
                <a:grpFill/>
                <a:ln>
                  <a:solidFill>
                    <a:srgbClr val="5E8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</p:grpSp>
      <p:grpSp>
        <p:nvGrpSpPr>
          <p:cNvPr id="6" name="Grupo 5"/>
          <p:cNvGrpSpPr/>
          <p:nvPr/>
        </p:nvGrpSpPr>
        <p:grpSpPr>
          <a:xfrm>
            <a:off x="-116869249" y="-12515856"/>
            <a:ext cx="177147288" cy="86310132"/>
            <a:chOff x="-116869249" y="-12515856"/>
            <a:chExt cx="177147288" cy="86310132"/>
          </a:xfrm>
        </p:grpSpPr>
        <p:grpSp>
          <p:nvGrpSpPr>
            <p:cNvPr id="11" name="Grupo 10"/>
            <p:cNvGrpSpPr/>
            <p:nvPr/>
          </p:nvGrpSpPr>
          <p:grpSpPr>
            <a:xfrm>
              <a:off x="4211303" y="-11268516"/>
              <a:ext cx="3683400" cy="17283252"/>
              <a:chOff x="4211303" y="-11268516"/>
              <a:chExt cx="3683400" cy="17283252"/>
            </a:xfrm>
          </p:grpSpPr>
          <p:grpSp>
            <p:nvGrpSpPr>
              <p:cNvPr id="31" name="Grupo 30"/>
              <p:cNvGrpSpPr/>
              <p:nvPr/>
            </p:nvGrpSpPr>
            <p:grpSpPr>
              <a:xfrm>
                <a:off x="4211303" y="-11268516"/>
                <a:ext cx="3683400" cy="17283252"/>
                <a:chOff x="8130397" y="-209550"/>
                <a:chExt cx="306950" cy="1440271"/>
              </a:xfrm>
            </p:grpSpPr>
            <p:grpSp>
              <p:nvGrpSpPr>
                <p:cNvPr id="475" name="Grupo 474"/>
                <p:cNvGrpSpPr/>
                <p:nvPr/>
              </p:nvGrpSpPr>
              <p:grpSpPr>
                <a:xfrm>
                  <a:off x="8185342" y="-209550"/>
                  <a:ext cx="193375" cy="1384626"/>
                  <a:chOff x="3070182" y="-8733794"/>
                  <a:chExt cx="1767840" cy="12658132"/>
                </a:xfrm>
              </p:grpSpPr>
              <p:grpSp>
                <p:nvGrpSpPr>
                  <p:cNvPr id="512" name="Grupo 511"/>
                  <p:cNvGrpSpPr/>
                  <p:nvPr/>
                </p:nvGrpSpPr>
                <p:grpSpPr>
                  <a:xfrm>
                    <a:off x="3520624" y="-8733794"/>
                    <a:ext cx="876479" cy="10475440"/>
                    <a:chOff x="5864092" y="-7720334"/>
                    <a:chExt cx="876479" cy="10475440"/>
                  </a:xfrm>
                </p:grpSpPr>
                <p:sp>
                  <p:nvSpPr>
                    <p:cNvPr id="517" name="Retângulo 516"/>
                    <p:cNvSpPr/>
                    <p:nvPr/>
                  </p:nvSpPr>
                  <p:spPr>
                    <a:xfrm>
                      <a:off x="6204796" y="-7720334"/>
                      <a:ext cx="164556" cy="9948253"/>
                    </a:xfrm>
                    <a:prstGeom prst="rect">
                      <a:avLst/>
                    </a:prstGeom>
                    <a:solidFill>
                      <a:srgbClr val="1F344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grpSp>
                  <p:nvGrpSpPr>
                    <p:cNvPr id="518" name="Grupo 517"/>
                    <p:cNvGrpSpPr/>
                    <p:nvPr/>
                  </p:nvGrpSpPr>
                  <p:grpSpPr>
                    <a:xfrm>
                      <a:off x="5864092" y="2062162"/>
                      <a:ext cx="876479" cy="692944"/>
                      <a:chOff x="5858968" y="2062162"/>
                      <a:chExt cx="876479" cy="692944"/>
                    </a:xfrm>
                  </p:grpSpPr>
                  <p:grpSp>
                    <p:nvGrpSpPr>
                      <p:cNvPr id="519" name="Grupo 518"/>
                      <p:cNvGrpSpPr/>
                      <p:nvPr/>
                    </p:nvGrpSpPr>
                    <p:grpSpPr>
                      <a:xfrm>
                        <a:off x="5858968" y="2062162"/>
                        <a:ext cx="438602" cy="692944"/>
                        <a:chOff x="5858925" y="2069306"/>
                        <a:chExt cx="438602" cy="692944"/>
                      </a:xfrm>
                    </p:grpSpPr>
                    <p:sp>
                      <p:nvSpPr>
                        <p:cNvPr id="525" name="Fluxograma: Atraso 6"/>
                        <p:cNvSpPr/>
                        <p:nvPr/>
                      </p:nvSpPr>
                      <p:spPr>
                        <a:xfrm rot="10800000">
                          <a:off x="5986185" y="2069306"/>
                          <a:ext cx="311342" cy="692944"/>
                        </a:xfrm>
                        <a:custGeom>
                          <a:avLst/>
                          <a:gdLst>
                            <a:gd name="connsiteX0" fmla="*/ 0 w 222959"/>
                            <a:gd name="connsiteY0" fmla="*/ 0 h 433387"/>
                            <a:gd name="connsiteX1" fmla="*/ 111480 w 222959"/>
                            <a:gd name="connsiteY1" fmla="*/ 0 h 433387"/>
                            <a:gd name="connsiteX2" fmla="*/ 222960 w 222959"/>
                            <a:gd name="connsiteY2" fmla="*/ 216694 h 433387"/>
                            <a:gd name="connsiteX3" fmla="*/ 111480 w 222959"/>
                            <a:gd name="connsiteY3" fmla="*/ 433388 h 433387"/>
                            <a:gd name="connsiteX4" fmla="*/ 0 w 222959"/>
                            <a:gd name="connsiteY4" fmla="*/ 433387 h 433387"/>
                            <a:gd name="connsiteX5" fmla="*/ 0 w 222959"/>
                            <a:gd name="connsiteY5" fmla="*/ 0 h 433387"/>
                            <a:gd name="connsiteX0-1" fmla="*/ 0 w 224647"/>
                            <a:gd name="connsiteY0-2" fmla="*/ 0 h 433387"/>
                            <a:gd name="connsiteX1-3" fmla="*/ 111480 w 224647"/>
                            <a:gd name="connsiteY1-4" fmla="*/ 0 h 433387"/>
                            <a:gd name="connsiteX2-5" fmla="*/ 222960 w 224647"/>
                            <a:gd name="connsiteY2-6" fmla="*/ 216694 h 433387"/>
                            <a:gd name="connsiteX3-7" fmla="*/ 154343 w 224647"/>
                            <a:gd name="connsiteY3-8" fmla="*/ 414338 h 433387"/>
                            <a:gd name="connsiteX4-9" fmla="*/ 0 w 224647"/>
                            <a:gd name="connsiteY4-10" fmla="*/ 433387 h 433387"/>
                            <a:gd name="connsiteX5-11" fmla="*/ 0 w 224647"/>
                            <a:gd name="connsiteY5-12" fmla="*/ 0 h 433387"/>
                            <a:gd name="connsiteX0-13" fmla="*/ 0 w 224647"/>
                            <a:gd name="connsiteY0-14" fmla="*/ 0 h 435557"/>
                            <a:gd name="connsiteX1-15" fmla="*/ 111480 w 224647"/>
                            <a:gd name="connsiteY1-16" fmla="*/ 0 h 435557"/>
                            <a:gd name="connsiteX2-17" fmla="*/ 222960 w 224647"/>
                            <a:gd name="connsiteY2-18" fmla="*/ 216694 h 435557"/>
                            <a:gd name="connsiteX3-19" fmla="*/ 154343 w 224647"/>
                            <a:gd name="connsiteY3-20" fmla="*/ 414338 h 435557"/>
                            <a:gd name="connsiteX4-21" fmla="*/ 0 w 224647"/>
                            <a:gd name="connsiteY4-22" fmla="*/ 433387 h 435557"/>
                            <a:gd name="connsiteX5-23" fmla="*/ 0 w 224647"/>
                            <a:gd name="connsiteY5-24" fmla="*/ 0 h 435557"/>
                            <a:gd name="connsiteX0-25" fmla="*/ 0 w 224948"/>
                            <a:gd name="connsiteY0-26" fmla="*/ 0 h 445029"/>
                            <a:gd name="connsiteX1-27" fmla="*/ 111480 w 224948"/>
                            <a:gd name="connsiteY1-28" fmla="*/ 0 h 445029"/>
                            <a:gd name="connsiteX2-29" fmla="*/ 222960 w 224948"/>
                            <a:gd name="connsiteY2-30" fmla="*/ 216694 h 445029"/>
                            <a:gd name="connsiteX3-31" fmla="*/ 156724 w 224948"/>
                            <a:gd name="connsiteY3-32" fmla="*/ 428626 h 445029"/>
                            <a:gd name="connsiteX4-33" fmla="*/ 0 w 224948"/>
                            <a:gd name="connsiteY4-34" fmla="*/ 433387 h 445029"/>
                            <a:gd name="connsiteX5-35" fmla="*/ 0 w 224948"/>
                            <a:gd name="connsiteY5-36" fmla="*/ 0 h 445029"/>
                            <a:gd name="connsiteX0-37" fmla="*/ 0 w 227229"/>
                            <a:gd name="connsiteY0-38" fmla="*/ 0 h 445029"/>
                            <a:gd name="connsiteX1-39" fmla="*/ 111480 w 227229"/>
                            <a:gd name="connsiteY1-40" fmla="*/ 0 h 445029"/>
                            <a:gd name="connsiteX2-41" fmla="*/ 222960 w 227229"/>
                            <a:gd name="connsiteY2-42" fmla="*/ 216694 h 445029"/>
                            <a:gd name="connsiteX3-43" fmla="*/ 156724 w 227229"/>
                            <a:gd name="connsiteY3-44" fmla="*/ 428626 h 445029"/>
                            <a:gd name="connsiteX4-45" fmla="*/ 0 w 227229"/>
                            <a:gd name="connsiteY4-46" fmla="*/ 433387 h 445029"/>
                            <a:gd name="connsiteX5-47" fmla="*/ 0 w 227229"/>
                            <a:gd name="connsiteY5-48" fmla="*/ 0 h 445029"/>
                            <a:gd name="connsiteX0-49" fmla="*/ 0 w 227229"/>
                            <a:gd name="connsiteY0-50" fmla="*/ 0 h 445029"/>
                            <a:gd name="connsiteX1-51" fmla="*/ 111480 w 227229"/>
                            <a:gd name="connsiteY1-52" fmla="*/ 0 h 445029"/>
                            <a:gd name="connsiteX2-53" fmla="*/ 222960 w 227229"/>
                            <a:gd name="connsiteY2-54" fmla="*/ 216694 h 445029"/>
                            <a:gd name="connsiteX3-55" fmla="*/ 156724 w 227229"/>
                            <a:gd name="connsiteY3-56" fmla="*/ 428626 h 445029"/>
                            <a:gd name="connsiteX4-57" fmla="*/ 0 w 227229"/>
                            <a:gd name="connsiteY4-58" fmla="*/ 433387 h 445029"/>
                            <a:gd name="connsiteX5-59" fmla="*/ 0 w 227229"/>
                            <a:gd name="connsiteY5-60" fmla="*/ 0 h 445029"/>
                            <a:gd name="connsiteX0-61" fmla="*/ 26194 w 253423"/>
                            <a:gd name="connsiteY0-62" fmla="*/ 0 h 466725"/>
                            <a:gd name="connsiteX1-63" fmla="*/ 137674 w 253423"/>
                            <a:gd name="connsiteY1-64" fmla="*/ 0 h 466725"/>
                            <a:gd name="connsiteX2-65" fmla="*/ 249154 w 253423"/>
                            <a:gd name="connsiteY2-66" fmla="*/ 216694 h 466725"/>
                            <a:gd name="connsiteX3-67" fmla="*/ 182918 w 253423"/>
                            <a:gd name="connsiteY3-68" fmla="*/ 428626 h 466725"/>
                            <a:gd name="connsiteX4-69" fmla="*/ 0 w 253423"/>
                            <a:gd name="connsiteY4-70" fmla="*/ 466725 h 466725"/>
                            <a:gd name="connsiteX5-71" fmla="*/ 26194 w 253423"/>
                            <a:gd name="connsiteY5-72" fmla="*/ 0 h 466725"/>
                            <a:gd name="connsiteX0-73" fmla="*/ 26194 w 281418"/>
                            <a:gd name="connsiteY0-74" fmla="*/ 0 h 466725"/>
                            <a:gd name="connsiteX1-75" fmla="*/ 137674 w 281418"/>
                            <a:gd name="connsiteY1-76" fmla="*/ 0 h 466725"/>
                            <a:gd name="connsiteX2-77" fmla="*/ 280110 w 281418"/>
                            <a:gd name="connsiteY2-78" fmla="*/ 219075 h 466725"/>
                            <a:gd name="connsiteX3-79" fmla="*/ 182918 w 281418"/>
                            <a:gd name="connsiteY3-80" fmla="*/ 428626 h 466725"/>
                            <a:gd name="connsiteX4-81" fmla="*/ 0 w 281418"/>
                            <a:gd name="connsiteY4-82" fmla="*/ 466725 h 466725"/>
                            <a:gd name="connsiteX5-83" fmla="*/ 26194 w 281418"/>
                            <a:gd name="connsiteY5-84" fmla="*/ 0 h 466725"/>
                            <a:gd name="connsiteX0-85" fmla="*/ 38100 w 293324"/>
                            <a:gd name="connsiteY0-86" fmla="*/ 0 h 466725"/>
                            <a:gd name="connsiteX1-87" fmla="*/ 149580 w 293324"/>
                            <a:gd name="connsiteY1-88" fmla="*/ 0 h 466725"/>
                            <a:gd name="connsiteX2-89" fmla="*/ 292016 w 293324"/>
                            <a:gd name="connsiteY2-90" fmla="*/ 219075 h 466725"/>
                            <a:gd name="connsiteX3-91" fmla="*/ 194824 w 293324"/>
                            <a:gd name="connsiteY3-92" fmla="*/ 428626 h 466725"/>
                            <a:gd name="connsiteX4-93" fmla="*/ 0 w 293324"/>
                            <a:gd name="connsiteY4-94" fmla="*/ 466725 h 466725"/>
                            <a:gd name="connsiteX5-95" fmla="*/ 38100 w 293324"/>
                            <a:gd name="connsiteY5-96" fmla="*/ 0 h 466725"/>
                            <a:gd name="connsiteX0-97" fmla="*/ 4762 w 293324"/>
                            <a:gd name="connsiteY0-98" fmla="*/ 0 h 468318"/>
                            <a:gd name="connsiteX1-99" fmla="*/ 149580 w 293324"/>
                            <a:gd name="connsiteY1-100" fmla="*/ 1593 h 468318"/>
                            <a:gd name="connsiteX2-101" fmla="*/ 292016 w 293324"/>
                            <a:gd name="connsiteY2-102" fmla="*/ 220668 h 468318"/>
                            <a:gd name="connsiteX3-103" fmla="*/ 194824 w 293324"/>
                            <a:gd name="connsiteY3-104" fmla="*/ 430219 h 468318"/>
                            <a:gd name="connsiteX4-105" fmla="*/ 0 w 293324"/>
                            <a:gd name="connsiteY4-106" fmla="*/ 468318 h 468318"/>
                            <a:gd name="connsiteX5-107" fmla="*/ 4762 w 293324"/>
                            <a:gd name="connsiteY5-108" fmla="*/ 0 h 468318"/>
                            <a:gd name="connsiteX0-109" fmla="*/ 288 w 295994"/>
                            <a:gd name="connsiteY0-110" fmla="*/ 0 h 468318"/>
                            <a:gd name="connsiteX1-111" fmla="*/ 152250 w 295994"/>
                            <a:gd name="connsiteY1-112" fmla="*/ 1593 h 468318"/>
                            <a:gd name="connsiteX2-113" fmla="*/ 294686 w 295994"/>
                            <a:gd name="connsiteY2-114" fmla="*/ 220668 h 468318"/>
                            <a:gd name="connsiteX3-115" fmla="*/ 197494 w 295994"/>
                            <a:gd name="connsiteY3-116" fmla="*/ 430219 h 468318"/>
                            <a:gd name="connsiteX4-117" fmla="*/ 2670 w 295994"/>
                            <a:gd name="connsiteY4-118" fmla="*/ 468318 h 468318"/>
                            <a:gd name="connsiteX5-119" fmla="*/ 288 w 295994"/>
                            <a:gd name="connsiteY5-120" fmla="*/ 0 h 468318"/>
                            <a:gd name="connsiteX0-121" fmla="*/ 459 w 293784"/>
                            <a:gd name="connsiteY0-122" fmla="*/ 0 h 468318"/>
                            <a:gd name="connsiteX1-123" fmla="*/ 150040 w 293784"/>
                            <a:gd name="connsiteY1-124" fmla="*/ 1593 h 468318"/>
                            <a:gd name="connsiteX2-125" fmla="*/ 292476 w 293784"/>
                            <a:gd name="connsiteY2-126" fmla="*/ 220668 h 468318"/>
                            <a:gd name="connsiteX3-127" fmla="*/ 195284 w 293784"/>
                            <a:gd name="connsiteY3-128" fmla="*/ 430219 h 468318"/>
                            <a:gd name="connsiteX4-129" fmla="*/ 460 w 293784"/>
                            <a:gd name="connsiteY4-130" fmla="*/ 468318 h 468318"/>
                            <a:gd name="connsiteX5-131" fmla="*/ 459 w 293784"/>
                            <a:gd name="connsiteY5-132" fmla="*/ 0 h 468318"/>
                            <a:gd name="connsiteX0-133" fmla="*/ 459 w 301253"/>
                            <a:gd name="connsiteY0-134" fmla="*/ 0 h 468318"/>
                            <a:gd name="connsiteX1-135" fmla="*/ 150040 w 301253"/>
                            <a:gd name="connsiteY1-136" fmla="*/ 1593 h 468318"/>
                            <a:gd name="connsiteX2-137" fmla="*/ 292476 w 301253"/>
                            <a:gd name="connsiteY2-138" fmla="*/ 220668 h 468318"/>
                            <a:gd name="connsiteX3-139" fmla="*/ 233384 w 301253"/>
                            <a:gd name="connsiteY3-140" fmla="*/ 423847 h 468318"/>
                            <a:gd name="connsiteX4-141" fmla="*/ 460 w 301253"/>
                            <a:gd name="connsiteY4-142" fmla="*/ 468318 h 468318"/>
                            <a:gd name="connsiteX5-143" fmla="*/ 459 w 301253"/>
                            <a:gd name="connsiteY5-144" fmla="*/ 0 h 468318"/>
                            <a:gd name="connsiteX0-145" fmla="*/ 459 w 295803"/>
                            <a:gd name="connsiteY0-146" fmla="*/ 0 h 468318"/>
                            <a:gd name="connsiteX1-147" fmla="*/ 150040 w 295803"/>
                            <a:gd name="connsiteY1-148" fmla="*/ 1593 h 468318"/>
                            <a:gd name="connsiteX2-149" fmla="*/ 292476 w 295803"/>
                            <a:gd name="connsiteY2-150" fmla="*/ 220668 h 468318"/>
                            <a:gd name="connsiteX3-151" fmla="*/ 211952 w 295803"/>
                            <a:gd name="connsiteY3-152" fmla="*/ 431812 h 468318"/>
                            <a:gd name="connsiteX4-153" fmla="*/ 460 w 295803"/>
                            <a:gd name="connsiteY4-154" fmla="*/ 468318 h 468318"/>
                            <a:gd name="connsiteX5-155" fmla="*/ 459 w 295803"/>
                            <a:gd name="connsiteY5-156" fmla="*/ 0 h 468318"/>
                            <a:gd name="connsiteX0-157" fmla="*/ 459 w 306748"/>
                            <a:gd name="connsiteY0-158" fmla="*/ 0 h 468318"/>
                            <a:gd name="connsiteX1-159" fmla="*/ 150040 w 306748"/>
                            <a:gd name="connsiteY1-160" fmla="*/ 1593 h 468318"/>
                            <a:gd name="connsiteX2-161" fmla="*/ 304383 w 306748"/>
                            <a:gd name="connsiteY2-162" fmla="*/ 228632 h 468318"/>
                            <a:gd name="connsiteX3-163" fmla="*/ 211952 w 306748"/>
                            <a:gd name="connsiteY3-164" fmla="*/ 431812 h 468318"/>
                            <a:gd name="connsiteX4-165" fmla="*/ 460 w 306748"/>
                            <a:gd name="connsiteY4-166" fmla="*/ 468318 h 468318"/>
                            <a:gd name="connsiteX5-167" fmla="*/ 459 w 306748"/>
                            <a:gd name="connsiteY5-168" fmla="*/ 0 h 468318"/>
                            <a:gd name="connsiteX0-169" fmla="*/ 459 w 309420"/>
                            <a:gd name="connsiteY0-170" fmla="*/ 0 h 468318"/>
                            <a:gd name="connsiteX1-171" fmla="*/ 150040 w 309420"/>
                            <a:gd name="connsiteY1-172" fmla="*/ 1593 h 468318"/>
                            <a:gd name="connsiteX2-173" fmla="*/ 304383 w 309420"/>
                            <a:gd name="connsiteY2-174" fmla="*/ 228632 h 468318"/>
                            <a:gd name="connsiteX3-175" fmla="*/ 228621 w 309420"/>
                            <a:gd name="connsiteY3-176" fmla="*/ 430218 h 468318"/>
                            <a:gd name="connsiteX4-177" fmla="*/ 460 w 309420"/>
                            <a:gd name="connsiteY4-178" fmla="*/ 468318 h 468318"/>
                            <a:gd name="connsiteX5-179" fmla="*/ 459 w 309420"/>
                            <a:gd name="connsiteY5-180" fmla="*/ 0 h 468318"/>
                            <a:gd name="connsiteX0-181" fmla="*/ 2381 w 311342"/>
                            <a:gd name="connsiteY0-182" fmla="*/ 0 h 463539"/>
                            <a:gd name="connsiteX1-183" fmla="*/ 151962 w 311342"/>
                            <a:gd name="connsiteY1-184" fmla="*/ 1593 h 463539"/>
                            <a:gd name="connsiteX2-185" fmla="*/ 306305 w 311342"/>
                            <a:gd name="connsiteY2-186" fmla="*/ 228632 h 463539"/>
                            <a:gd name="connsiteX3-187" fmla="*/ 230543 w 311342"/>
                            <a:gd name="connsiteY3-188" fmla="*/ 430218 h 463539"/>
                            <a:gd name="connsiteX4-189" fmla="*/ 0 w 311342"/>
                            <a:gd name="connsiteY4-190" fmla="*/ 463539 h 463539"/>
                            <a:gd name="connsiteX5-191" fmla="*/ 2381 w 311342"/>
                            <a:gd name="connsiteY5-192" fmla="*/ 0 h 463539"/>
                            <a:gd name="connsiteX0-193" fmla="*/ 2381 w 311342"/>
                            <a:gd name="connsiteY0-194" fmla="*/ 0 h 463539"/>
                            <a:gd name="connsiteX1-195" fmla="*/ 151962 w 311342"/>
                            <a:gd name="connsiteY1-196" fmla="*/ 1593 h 463539"/>
                            <a:gd name="connsiteX2-197" fmla="*/ 306305 w 311342"/>
                            <a:gd name="connsiteY2-198" fmla="*/ 228632 h 463539"/>
                            <a:gd name="connsiteX3-199" fmla="*/ 230543 w 311342"/>
                            <a:gd name="connsiteY3-200" fmla="*/ 430218 h 463539"/>
                            <a:gd name="connsiteX4-201" fmla="*/ 0 w 311342"/>
                            <a:gd name="connsiteY4-202" fmla="*/ 463539 h 463539"/>
                            <a:gd name="connsiteX5-203" fmla="*/ 2381 w 311342"/>
                            <a:gd name="connsiteY5-204" fmla="*/ 0 h 463539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11342" h="463539">
                              <a:moveTo>
                                <a:pt x="2381" y="0"/>
                              </a:moveTo>
                              <a:lnTo>
                                <a:pt x="151962" y="1593"/>
                              </a:lnTo>
                              <a:cubicBezTo>
                                <a:pt x="213531" y="1593"/>
                                <a:pt x="293208" y="157195"/>
                                <a:pt x="306305" y="228632"/>
                              </a:cubicBezTo>
                              <a:cubicBezTo>
                                <a:pt x="319402" y="300069"/>
                                <a:pt x="311162" y="368305"/>
                                <a:pt x="230543" y="430218"/>
                              </a:cubicBezTo>
                              <a:cubicBezTo>
                                <a:pt x="179095" y="467524"/>
                                <a:pt x="56210" y="461968"/>
                                <a:pt x="0" y="463539"/>
                              </a:cubicBezTo>
                              <a:cubicBezTo>
                                <a:pt x="1587" y="307433"/>
                                <a:pt x="794" y="156106"/>
                                <a:pt x="238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526" name="Fluxograma: Atraso 525"/>
                        <p:cNvSpPr/>
                        <p:nvPr/>
                      </p:nvSpPr>
                      <p:spPr>
                        <a:xfrm rot="10800000">
                          <a:off x="5893592" y="2228848"/>
                          <a:ext cx="150019" cy="166688"/>
                        </a:xfrm>
                        <a:prstGeom prst="flowChartDelay">
                          <a:avLst/>
                        </a:pr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527" name="Fluxograma: Atraso 526"/>
                        <p:cNvSpPr/>
                        <p:nvPr/>
                      </p:nvSpPr>
                      <p:spPr>
                        <a:xfrm rot="10800000">
                          <a:off x="5881685" y="2403871"/>
                          <a:ext cx="150019" cy="177404"/>
                        </a:xfrm>
                        <a:prstGeom prst="flowChartDelay">
                          <a:avLst/>
                        </a:pr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528" name="Fluxograma: Atraso 9"/>
                        <p:cNvSpPr/>
                        <p:nvPr/>
                      </p:nvSpPr>
                      <p:spPr>
                        <a:xfrm rot="10800000">
                          <a:off x="5858925" y="2579489"/>
                          <a:ext cx="333377" cy="179785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0 h 177404"/>
                            <a:gd name="connsiteX1" fmla="*/ 75010 w 150019"/>
                            <a:gd name="connsiteY1" fmla="*/ 0 h 177404"/>
                            <a:gd name="connsiteX2" fmla="*/ 150020 w 150019"/>
                            <a:gd name="connsiteY2" fmla="*/ 88702 h 177404"/>
                            <a:gd name="connsiteX3" fmla="*/ 75010 w 150019"/>
                            <a:gd name="connsiteY3" fmla="*/ 177404 h 177404"/>
                            <a:gd name="connsiteX4" fmla="*/ 0 w 150019"/>
                            <a:gd name="connsiteY4" fmla="*/ 177404 h 177404"/>
                            <a:gd name="connsiteX5" fmla="*/ 0 w 150019"/>
                            <a:gd name="connsiteY5" fmla="*/ 0 h 177404"/>
                            <a:gd name="connsiteX0-1" fmla="*/ 0 w 333377"/>
                            <a:gd name="connsiteY0-2" fmla="*/ 0 h 179785"/>
                            <a:gd name="connsiteX1-3" fmla="*/ 258367 w 333377"/>
                            <a:gd name="connsiteY1-4" fmla="*/ 2381 h 179785"/>
                            <a:gd name="connsiteX2-5" fmla="*/ 333377 w 333377"/>
                            <a:gd name="connsiteY2-6" fmla="*/ 91083 h 179785"/>
                            <a:gd name="connsiteX3-7" fmla="*/ 258367 w 333377"/>
                            <a:gd name="connsiteY3-8" fmla="*/ 179785 h 179785"/>
                            <a:gd name="connsiteX4-9" fmla="*/ 183357 w 333377"/>
                            <a:gd name="connsiteY4-10" fmla="*/ 179785 h 179785"/>
                            <a:gd name="connsiteX5-11" fmla="*/ 0 w 333377"/>
                            <a:gd name="connsiteY5-12" fmla="*/ 0 h 179785"/>
                            <a:gd name="connsiteX0-13" fmla="*/ 0 w 333377"/>
                            <a:gd name="connsiteY0-14" fmla="*/ 0 h 179785"/>
                            <a:gd name="connsiteX1-15" fmla="*/ 258367 w 333377"/>
                            <a:gd name="connsiteY1-16" fmla="*/ 2381 h 179785"/>
                            <a:gd name="connsiteX2-17" fmla="*/ 333377 w 333377"/>
                            <a:gd name="connsiteY2-18" fmla="*/ 91083 h 179785"/>
                            <a:gd name="connsiteX3-19" fmla="*/ 258367 w 333377"/>
                            <a:gd name="connsiteY3-20" fmla="*/ 179785 h 179785"/>
                            <a:gd name="connsiteX4-21" fmla="*/ 2382 w 333377"/>
                            <a:gd name="connsiteY4-22" fmla="*/ 175022 h 179785"/>
                            <a:gd name="connsiteX5-23" fmla="*/ 0 w 333377"/>
                            <a:gd name="connsiteY5-24" fmla="*/ 0 h 179785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33377" h="179785">
                              <a:moveTo>
                                <a:pt x="0" y="0"/>
                              </a:moveTo>
                              <a:lnTo>
                                <a:pt x="258367" y="2381"/>
                              </a:lnTo>
                              <a:cubicBezTo>
                                <a:pt x="299794" y="2381"/>
                                <a:pt x="333377" y="42094"/>
                                <a:pt x="333377" y="91083"/>
                              </a:cubicBezTo>
                              <a:cubicBezTo>
                                <a:pt x="333377" y="140072"/>
                                <a:pt x="299794" y="179785"/>
                                <a:pt x="258367" y="179785"/>
                              </a:cubicBezTo>
                              <a:lnTo>
                                <a:pt x="2382" y="17502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</p:grpSp>
                  <p:grpSp>
                    <p:nvGrpSpPr>
                      <p:cNvPr id="520" name="Grupo 519"/>
                      <p:cNvGrpSpPr/>
                      <p:nvPr/>
                    </p:nvGrpSpPr>
                    <p:grpSpPr>
                      <a:xfrm flipH="1">
                        <a:off x="6296845" y="2062162"/>
                        <a:ext cx="438602" cy="692944"/>
                        <a:chOff x="5858925" y="2069306"/>
                        <a:chExt cx="438602" cy="692944"/>
                      </a:xfrm>
                      <a:solidFill>
                        <a:srgbClr val="223A57"/>
                      </a:solidFill>
                    </p:grpSpPr>
                    <p:sp>
                      <p:nvSpPr>
                        <p:cNvPr id="521" name="Fluxograma: Atraso 6"/>
                        <p:cNvSpPr/>
                        <p:nvPr/>
                      </p:nvSpPr>
                      <p:spPr>
                        <a:xfrm rot="10800000">
                          <a:off x="5986185" y="2069306"/>
                          <a:ext cx="311342" cy="692944"/>
                        </a:xfrm>
                        <a:custGeom>
                          <a:avLst/>
                          <a:gdLst>
                            <a:gd name="connsiteX0" fmla="*/ 0 w 222959"/>
                            <a:gd name="connsiteY0" fmla="*/ 0 h 433387"/>
                            <a:gd name="connsiteX1" fmla="*/ 111480 w 222959"/>
                            <a:gd name="connsiteY1" fmla="*/ 0 h 433387"/>
                            <a:gd name="connsiteX2" fmla="*/ 222960 w 222959"/>
                            <a:gd name="connsiteY2" fmla="*/ 216694 h 433387"/>
                            <a:gd name="connsiteX3" fmla="*/ 111480 w 222959"/>
                            <a:gd name="connsiteY3" fmla="*/ 433388 h 433387"/>
                            <a:gd name="connsiteX4" fmla="*/ 0 w 222959"/>
                            <a:gd name="connsiteY4" fmla="*/ 433387 h 433387"/>
                            <a:gd name="connsiteX5" fmla="*/ 0 w 222959"/>
                            <a:gd name="connsiteY5" fmla="*/ 0 h 433387"/>
                            <a:gd name="connsiteX0-1" fmla="*/ 0 w 224647"/>
                            <a:gd name="connsiteY0-2" fmla="*/ 0 h 433387"/>
                            <a:gd name="connsiteX1-3" fmla="*/ 111480 w 224647"/>
                            <a:gd name="connsiteY1-4" fmla="*/ 0 h 433387"/>
                            <a:gd name="connsiteX2-5" fmla="*/ 222960 w 224647"/>
                            <a:gd name="connsiteY2-6" fmla="*/ 216694 h 433387"/>
                            <a:gd name="connsiteX3-7" fmla="*/ 154343 w 224647"/>
                            <a:gd name="connsiteY3-8" fmla="*/ 414338 h 433387"/>
                            <a:gd name="connsiteX4-9" fmla="*/ 0 w 224647"/>
                            <a:gd name="connsiteY4-10" fmla="*/ 433387 h 433387"/>
                            <a:gd name="connsiteX5-11" fmla="*/ 0 w 224647"/>
                            <a:gd name="connsiteY5-12" fmla="*/ 0 h 433387"/>
                            <a:gd name="connsiteX0-13" fmla="*/ 0 w 224647"/>
                            <a:gd name="connsiteY0-14" fmla="*/ 0 h 435557"/>
                            <a:gd name="connsiteX1-15" fmla="*/ 111480 w 224647"/>
                            <a:gd name="connsiteY1-16" fmla="*/ 0 h 435557"/>
                            <a:gd name="connsiteX2-17" fmla="*/ 222960 w 224647"/>
                            <a:gd name="connsiteY2-18" fmla="*/ 216694 h 435557"/>
                            <a:gd name="connsiteX3-19" fmla="*/ 154343 w 224647"/>
                            <a:gd name="connsiteY3-20" fmla="*/ 414338 h 435557"/>
                            <a:gd name="connsiteX4-21" fmla="*/ 0 w 224647"/>
                            <a:gd name="connsiteY4-22" fmla="*/ 433387 h 435557"/>
                            <a:gd name="connsiteX5-23" fmla="*/ 0 w 224647"/>
                            <a:gd name="connsiteY5-24" fmla="*/ 0 h 435557"/>
                            <a:gd name="connsiteX0-25" fmla="*/ 0 w 224948"/>
                            <a:gd name="connsiteY0-26" fmla="*/ 0 h 445029"/>
                            <a:gd name="connsiteX1-27" fmla="*/ 111480 w 224948"/>
                            <a:gd name="connsiteY1-28" fmla="*/ 0 h 445029"/>
                            <a:gd name="connsiteX2-29" fmla="*/ 222960 w 224948"/>
                            <a:gd name="connsiteY2-30" fmla="*/ 216694 h 445029"/>
                            <a:gd name="connsiteX3-31" fmla="*/ 156724 w 224948"/>
                            <a:gd name="connsiteY3-32" fmla="*/ 428626 h 445029"/>
                            <a:gd name="connsiteX4-33" fmla="*/ 0 w 224948"/>
                            <a:gd name="connsiteY4-34" fmla="*/ 433387 h 445029"/>
                            <a:gd name="connsiteX5-35" fmla="*/ 0 w 224948"/>
                            <a:gd name="connsiteY5-36" fmla="*/ 0 h 445029"/>
                            <a:gd name="connsiteX0-37" fmla="*/ 0 w 227229"/>
                            <a:gd name="connsiteY0-38" fmla="*/ 0 h 445029"/>
                            <a:gd name="connsiteX1-39" fmla="*/ 111480 w 227229"/>
                            <a:gd name="connsiteY1-40" fmla="*/ 0 h 445029"/>
                            <a:gd name="connsiteX2-41" fmla="*/ 222960 w 227229"/>
                            <a:gd name="connsiteY2-42" fmla="*/ 216694 h 445029"/>
                            <a:gd name="connsiteX3-43" fmla="*/ 156724 w 227229"/>
                            <a:gd name="connsiteY3-44" fmla="*/ 428626 h 445029"/>
                            <a:gd name="connsiteX4-45" fmla="*/ 0 w 227229"/>
                            <a:gd name="connsiteY4-46" fmla="*/ 433387 h 445029"/>
                            <a:gd name="connsiteX5-47" fmla="*/ 0 w 227229"/>
                            <a:gd name="connsiteY5-48" fmla="*/ 0 h 445029"/>
                            <a:gd name="connsiteX0-49" fmla="*/ 0 w 227229"/>
                            <a:gd name="connsiteY0-50" fmla="*/ 0 h 445029"/>
                            <a:gd name="connsiteX1-51" fmla="*/ 111480 w 227229"/>
                            <a:gd name="connsiteY1-52" fmla="*/ 0 h 445029"/>
                            <a:gd name="connsiteX2-53" fmla="*/ 222960 w 227229"/>
                            <a:gd name="connsiteY2-54" fmla="*/ 216694 h 445029"/>
                            <a:gd name="connsiteX3-55" fmla="*/ 156724 w 227229"/>
                            <a:gd name="connsiteY3-56" fmla="*/ 428626 h 445029"/>
                            <a:gd name="connsiteX4-57" fmla="*/ 0 w 227229"/>
                            <a:gd name="connsiteY4-58" fmla="*/ 433387 h 445029"/>
                            <a:gd name="connsiteX5-59" fmla="*/ 0 w 227229"/>
                            <a:gd name="connsiteY5-60" fmla="*/ 0 h 445029"/>
                            <a:gd name="connsiteX0-61" fmla="*/ 26194 w 253423"/>
                            <a:gd name="connsiteY0-62" fmla="*/ 0 h 466725"/>
                            <a:gd name="connsiteX1-63" fmla="*/ 137674 w 253423"/>
                            <a:gd name="connsiteY1-64" fmla="*/ 0 h 466725"/>
                            <a:gd name="connsiteX2-65" fmla="*/ 249154 w 253423"/>
                            <a:gd name="connsiteY2-66" fmla="*/ 216694 h 466725"/>
                            <a:gd name="connsiteX3-67" fmla="*/ 182918 w 253423"/>
                            <a:gd name="connsiteY3-68" fmla="*/ 428626 h 466725"/>
                            <a:gd name="connsiteX4-69" fmla="*/ 0 w 253423"/>
                            <a:gd name="connsiteY4-70" fmla="*/ 466725 h 466725"/>
                            <a:gd name="connsiteX5-71" fmla="*/ 26194 w 253423"/>
                            <a:gd name="connsiteY5-72" fmla="*/ 0 h 466725"/>
                            <a:gd name="connsiteX0-73" fmla="*/ 26194 w 281418"/>
                            <a:gd name="connsiteY0-74" fmla="*/ 0 h 466725"/>
                            <a:gd name="connsiteX1-75" fmla="*/ 137674 w 281418"/>
                            <a:gd name="connsiteY1-76" fmla="*/ 0 h 466725"/>
                            <a:gd name="connsiteX2-77" fmla="*/ 280110 w 281418"/>
                            <a:gd name="connsiteY2-78" fmla="*/ 219075 h 466725"/>
                            <a:gd name="connsiteX3-79" fmla="*/ 182918 w 281418"/>
                            <a:gd name="connsiteY3-80" fmla="*/ 428626 h 466725"/>
                            <a:gd name="connsiteX4-81" fmla="*/ 0 w 281418"/>
                            <a:gd name="connsiteY4-82" fmla="*/ 466725 h 466725"/>
                            <a:gd name="connsiteX5-83" fmla="*/ 26194 w 281418"/>
                            <a:gd name="connsiteY5-84" fmla="*/ 0 h 466725"/>
                            <a:gd name="connsiteX0-85" fmla="*/ 38100 w 293324"/>
                            <a:gd name="connsiteY0-86" fmla="*/ 0 h 466725"/>
                            <a:gd name="connsiteX1-87" fmla="*/ 149580 w 293324"/>
                            <a:gd name="connsiteY1-88" fmla="*/ 0 h 466725"/>
                            <a:gd name="connsiteX2-89" fmla="*/ 292016 w 293324"/>
                            <a:gd name="connsiteY2-90" fmla="*/ 219075 h 466725"/>
                            <a:gd name="connsiteX3-91" fmla="*/ 194824 w 293324"/>
                            <a:gd name="connsiteY3-92" fmla="*/ 428626 h 466725"/>
                            <a:gd name="connsiteX4-93" fmla="*/ 0 w 293324"/>
                            <a:gd name="connsiteY4-94" fmla="*/ 466725 h 466725"/>
                            <a:gd name="connsiteX5-95" fmla="*/ 38100 w 293324"/>
                            <a:gd name="connsiteY5-96" fmla="*/ 0 h 466725"/>
                            <a:gd name="connsiteX0-97" fmla="*/ 4762 w 293324"/>
                            <a:gd name="connsiteY0-98" fmla="*/ 0 h 468318"/>
                            <a:gd name="connsiteX1-99" fmla="*/ 149580 w 293324"/>
                            <a:gd name="connsiteY1-100" fmla="*/ 1593 h 468318"/>
                            <a:gd name="connsiteX2-101" fmla="*/ 292016 w 293324"/>
                            <a:gd name="connsiteY2-102" fmla="*/ 220668 h 468318"/>
                            <a:gd name="connsiteX3-103" fmla="*/ 194824 w 293324"/>
                            <a:gd name="connsiteY3-104" fmla="*/ 430219 h 468318"/>
                            <a:gd name="connsiteX4-105" fmla="*/ 0 w 293324"/>
                            <a:gd name="connsiteY4-106" fmla="*/ 468318 h 468318"/>
                            <a:gd name="connsiteX5-107" fmla="*/ 4762 w 293324"/>
                            <a:gd name="connsiteY5-108" fmla="*/ 0 h 468318"/>
                            <a:gd name="connsiteX0-109" fmla="*/ 288 w 295994"/>
                            <a:gd name="connsiteY0-110" fmla="*/ 0 h 468318"/>
                            <a:gd name="connsiteX1-111" fmla="*/ 152250 w 295994"/>
                            <a:gd name="connsiteY1-112" fmla="*/ 1593 h 468318"/>
                            <a:gd name="connsiteX2-113" fmla="*/ 294686 w 295994"/>
                            <a:gd name="connsiteY2-114" fmla="*/ 220668 h 468318"/>
                            <a:gd name="connsiteX3-115" fmla="*/ 197494 w 295994"/>
                            <a:gd name="connsiteY3-116" fmla="*/ 430219 h 468318"/>
                            <a:gd name="connsiteX4-117" fmla="*/ 2670 w 295994"/>
                            <a:gd name="connsiteY4-118" fmla="*/ 468318 h 468318"/>
                            <a:gd name="connsiteX5-119" fmla="*/ 288 w 295994"/>
                            <a:gd name="connsiteY5-120" fmla="*/ 0 h 468318"/>
                            <a:gd name="connsiteX0-121" fmla="*/ 459 w 293784"/>
                            <a:gd name="connsiteY0-122" fmla="*/ 0 h 468318"/>
                            <a:gd name="connsiteX1-123" fmla="*/ 150040 w 293784"/>
                            <a:gd name="connsiteY1-124" fmla="*/ 1593 h 468318"/>
                            <a:gd name="connsiteX2-125" fmla="*/ 292476 w 293784"/>
                            <a:gd name="connsiteY2-126" fmla="*/ 220668 h 468318"/>
                            <a:gd name="connsiteX3-127" fmla="*/ 195284 w 293784"/>
                            <a:gd name="connsiteY3-128" fmla="*/ 430219 h 468318"/>
                            <a:gd name="connsiteX4-129" fmla="*/ 460 w 293784"/>
                            <a:gd name="connsiteY4-130" fmla="*/ 468318 h 468318"/>
                            <a:gd name="connsiteX5-131" fmla="*/ 459 w 293784"/>
                            <a:gd name="connsiteY5-132" fmla="*/ 0 h 468318"/>
                            <a:gd name="connsiteX0-133" fmla="*/ 459 w 301253"/>
                            <a:gd name="connsiteY0-134" fmla="*/ 0 h 468318"/>
                            <a:gd name="connsiteX1-135" fmla="*/ 150040 w 301253"/>
                            <a:gd name="connsiteY1-136" fmla="*/ 1593 h 468318"/>
                            <a:gd name="connsiteX2-137" fmla="*/ 292476 w 301253"/>
                            <a:gd name="connsiteY2-138" fmla="*/ 220668 h 468318"/>
                            <a:gd name="connsiteX3-139" fmla="*/ 233384 w 301253"/>
                            <a:gd name="connsiteY3-140" fmla="*/ 423847 h 468318"/>
                            <a:gd name="connsiteX4-141" fmla="*/ 460 w 301253"/>
                            <a:gd name="connsiteY4-142" fmla="*/ 468318 h 468318"/>
                            <a:gd name="connsiteX5-143" fmla="*/ 459 w 301253"/>
                            <a:gd name="connsiteY5-144" fmla="*/ 0 h 468318"/>
                            <a:gd name="connsiteX0-145" fmla="*/ 459 w 295803"/>
                            <a:gd name="connsiteY0-146" fmla="*/ 0 h 468318"/>
                            <a:gd name="connsiteX1-147" fmla="*/ 150040 w 295803"/>
                            <a:gd name="connsiteY1-148" fmla="*/ 1593 h 468318"/>
                            <a:gd name="connsiteX2-149" fmla="*/ 292476 w 295803"/>
                            <a:gd name="connsiteY2-150" fmla="*/ 220668 h 468318"/>
                            <a:gd name="connsiteX3-151" fmla="*/ 211952 w 295803"/>
                            <a:gd name="connsiteY3-152" fmla="*/ 431812 h 468318"/>
                            <a:gd name="connsiteX4-153" fmla="*/ 460 w 295803"/>
                            <a:gd name="connsiteY4-154" fmla="*/ 468318 h 468318"/>
                            <a:gd name="connsiteX5-155" fmla="*/ 459 w 295803"/>
                            <a:gd name="connsiteY5-156" fmla="*/ 0 h 468318"/>
                            <a:gd name="connsiteX0-157" fmla="*/ 459 w 306748"/>
                            <a:gd name="connsiteY0-158" fmla="*/ 0 h 468318"/>
                            <a:gd name="connsiteX1-159" fmla="*/ 150040 w 306748"/>
                            <a:gd name="connsiteY1-160" fmla="*/ 1593 h 468318"/>
                            <a:gd name="connsiteX2-161" fmla="*/ 304383 w 306748"/>
                            <a:gd name="connsiteY2-162" fmla="*/ 228632 h 468318"/>
                            <a:gd name="connsiteX3-163" fmla="*/ 211952 w 306748"/>
                            <a:gd name="connsiteY3-164" fmla="*/ 431812 h 468318"/>
                            <a:gd name="connsiteX4-165" fmla="*/ 460 w 306748"/>
                            <a:gd name="connsiteY4-166" fmla="*/ 468318 h 468318"/>
                            <a:gd name="connsiteX5-167" fmla="*/ 459 w 306748"/>
                            <a:gd name="connsiteY5-168" fmla="*/ 0 h 468318"/>
                            <a:gd name="connsiteX0-169" fmla="*/ 459 w 309420"/>
                            <a:gd name="connsiteY0-170" fmla="*/ 0 h 468318"/>
                            <a:gd name="connsiteX1-171" fmla="*/ 150040 w 309420"/>
                            <a:gd name="connsiteY1-172" fmla="*/ 1593 h 468318"/>
                            <a:gd name="connsiteX2-173" fmla="*/ 304383 w 309420"/>
                            <a:gd name="connsiteY2-174" fmla="*/ 228632 h 468318"/>
                            <a:gd name="connsiteX3-175" fmla="*/ 228621 w 309420"/>
                            <a:gd name="connsiteY3-176" fmla="*/ 430218 h 468318"/>
                            <a:gd name="connsiteX4-177" fmla="*/ 460 w 309420"/>
                            <a:gd name="connsiteY4-178" fmla="*/ 468318 h 468318"/>
                            <a:gd name="connsiteX5-179" fmla="*/ 459 w 309420"/>
                            <a:gd name="connsiteY5-180" fmla="*/ 0 h 468318"/>
                            <a:gd name="connsiteX0-181" fmla="*/ 2381 w 311342"/>
                            <a:gd name="connsiteY0-182" fmla="*/ 0 h 463539"/>
                            <a:gd name="connsiteX1-183" fmla="*/ 151962 w 311342"/>
                            <a:gd name="connsiteY1-184" fmla="*/ 1593 h 463539"/>
                            <a:gd name="connsiteX2-185" fmla="*/ 306305 w 311342"/>
                            <a:gd name="connsiteY2-186" fmla="*/ 228632 h 463539"/>
                            <a:gd name="connsiteX3-187" fmla="*/ 230543 w 311342"/>
                            <a:gd name="connsiteY3-188" fmla="*/ 430218 h 463539"/>
                            <a:gd name="connsiteX4-189" fmla="*/ 0 w 311342"/>
                            <a:gd name="connsiteY4-190" fmla="*/ 463539 h 463539"/>
                            <a:gd name="connsiteX5-191" fmla="*/ 2381 w 311342"/>
                            <a:gd name="connsiteY5-192" fmla="*/ 0 h 463539"/>
                            <a:gd name="connsiteX0-193" fmla="*/ 2381 w 311342"/>
                            <a:gd name="connsiteY0-194" fmla="*/ 0 h 463539"/>
                            <a:gd name="connsiteX1-195" fmla="*/ 151962 w 311342"/>
                            <a:gd name="connsiteY1-196" fmla="*/ 1593 h 463539"/>
                            <a:gd name="connsiteX2-197" fmla="*/ 306305 w 311342"/>
                            <a:gd name="connsiteY2-198" fmla="*/ 228632 h 463539"/>
                            <a:gd name="connsiteX3-199" fmla="*/ 230543 w 311342"/>
                            <a:gd name="connsiteY3-200" fmla="*/ 430218 h 463539"/>
                            <a:gd name="connsiteX4-201" fmla="*/ 0 w 311342"/>
                            <a:gd name="connsiteY4-202" fmla="*/ 463539 h 463539"/>
                            <a:gd name="connsiteX5-203" fmla="*/ 2381 w 311342"/>
                            <a:gd name="connsiteY5-204" fmla="*/ 0 h 463539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11342" h="463539">
                              <a:moveTo>
                                <a:pt x="2381" y="0"/>
                              </a:moveTo>
                              <a:lnTo>
                                <a:pt x="151962" y="1593"/>
                              </a:lnTo>
                              <a:cubicBezTo>
                                <a:pt x="213531" y="1593"/>
                                <a:pt x="293208" y="157195"/>
                                <a:pt x="306305" y="228632"/>
                              </a:cubicBezTo>
                              <a:cubicBezTo>
                                <a:pt x="319402" y="300069"/>
                                <a:pt x="311162" y="368305"/>
                                <a:pt x="230543" y="430218"/>
                              </a:cubicBezTo>
                              <a:cubicBezTo>
                                <a:pt x="179095" y="467524"/>
                                <a:pt x="56210" y="461968"/>
                                <a:pt x="0" y="463539"/>
                              </a:cubicBezTo>
                              <a:cubicBezTo>
                                <a:pt x="1587" y="307433"/>
                                <a:pt x="794" y="156106"/>
                                <a:pt x="2381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522" name="Fluxograma: Atraso 521"/>
                        <p:cNvSpPr/>
                        <p:nvPr/>
                      </p:nvSpPr>
                      <p:spPr>
                        <a:xfrm rot="10800000">
                          <a:off x="5893592" y="2228848"/>
                          <a:ext cx="150019" cy="166688"/>
                        </a:xfrm>
                        <a:prstGeom prst="flowChartDelay">
                          <a:avLst/>
                        </a:pr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523" name="Fluxograma: Atraso 522"/>
                        <p:cNvSpPr/>
                        <p:nvPr/>
                      </p:nvSpPr>
                      <p:spPr>
                        <a:xfrm rot="10800000">
                          <a:off x="5881685" y="2403871"/>
                          <a:ext cx="150019" cy="177404"/>
                        </a:xfrm>
                        <a:prstGeom prst="flowChartDelay">
                          <a:avLst/>
                        </a:pr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524" name="Fluxograma: Atraso 9"/>
                        <p:cNvSpPr/>
                        <p:nvPr/>
                      </p:nvSpPr>
                      <p:spPr>
                        <a:xfrm rot="10800000">
                          <a:off x="5858925" y="2579489"/>
                          <a:ext cx="333377" cy="179785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0 h 177404"/>
                            <a:gd name="connsiteX1" fmla="*/ 75010 w 150019"/>
                            <a:gd name="connsiteY1" fmla="*/ 0 h 177404"/>
                            <a:gd name="connsiteX2" fmla="*/ 150020 w 150019"/>
                            <a:gd name="connsiteY2" fmla="*/ 88702 h 177404"/>
                            <a:gd name="connsiteX3" fmla="*/ 75010 w 150019"/>
                            <a:gd name="connsiteY3" fmla="*/ 177404 h 177404"/>
                            <a:gd name="connsiteX4" fmla="*/ 0 w 150019"/>
                            <a:gd name="connsiteY4" fmla="*/ 177404 h 177404"/>
                            <a:gd name="connsiteX5" fmla="*/ 0 w 150019"/>
                            <a:gd name="connsiteY5" fmla="*/ 0 h 177404"/>
                            <a:gd name="connsiteX0-1" fmla="*/ 0 w 333377"/>
                            <a:gd name="connsiteY0-2" fmla="*/ 0 h 179785"/>
                            <a:gd name="connsiteX1-3" fmla="*/ 258367 w 333377"/>
                            <a:gd name="connsiteY1-4" fmla="*/ 2381 h 179785"/>
                            <a:gd name="connsiteX2-5" fmla="*/ 333377 w 333377"/>
                            <a:gd name="connsiteY2-6" fmla="*/ 91083 h 179785"/>
                            <a:gd name="connsiteX3-7" fmla="*/ 258367 w 333377"/>
                            <a:gd name="connsiteY3-8" fmla="*/ 179785 h 179785"/>
                            <a:gd name="connsiteX4-9" fmla="*/ 183357 w 333377"/>
                            <a:gd name="connsiteY4-10" fmla="*/ 179785 h 179785"/>
                            <a:gd name="connsiteX5-11" fmla="*/ 0 w 333377"/>
                            <a:gd name="connsiteY5-12" fmla="*/ 0 h 179785"/>
                            <a:gd name="connsiteX0-13" fmla="*/ 0 w 333377"/>
                            <a:gd name="connsiteY0-14" fmla="*/ 0 h 179785"/>
                            <a:gd name="connsiteX1-15" fmla="*/ 258367 w 333377"/>
                            <a:gd name="connsiteY1-16" fmla="*/ 2381 h 179785"/>
                            <a:gd name="connsiteX2-17" fmla="*/ 333377 w 333377"/>
                            <a:gd name="connsiteY2-18" fmla="*/ 91083 h 179785"/>
                            <a:gd name="connsiteX3-19" fmla="*/ 258367 w 333377"/>
                            <a:gd name="connsiteY3-20" fmla="*/ 179785 h 179785"/>
                            <a:gd name="connsiteX4-21" fmla="*/ 2382 w 333377"/>
                            <a:gd name="connsiteY4-22" fmla="*/ 175022 h 179785"/>
                            <a:gd name="connsiteX5-23" fmla="*/ 0 w 333377"/>
                            <a:gd name="connsiteY5-24" fmla="*/ 0 h 179785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33377" h="179785">
                              <a:moveTo>
                                <a:pt x="0" y="0"/>
                              </a:moveTo>
                              <a:lnTo>
                                <a:pt x="258367" y="2381"/>
                              </a:lnTo>
                              <a:cubicBezTo>
                                <a:pt x="299794" y="2381"/>
                                <a:pt x="333377" y="42094"/>
                                <a:pt x="333377" y="91083"/>
                              </a:cubicBezTo>
                              <a:cubicBezTo>
                                <a:pt x="333377" y="140072"/>
                                <a:pt x="299794" y="179785"/>
                                <a:pt x="258367" y="179785"/>
                              </a:cubicBezTo>
                              <a:lnTo>
                                <a:pt x="2382" y="17502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</p:grpSp>
                </p:grpSp>
              </p:grpSp>
              <p:grpSp>
                <p:nvGrpSpPr>
                  <p:cNvPr id="513" name="Grupo 512"/>
                  <p:cNvGrpSpPr/>
                  <p:nvPr/>
                </p:nvGrpSpPr>
                <p:grpSpPr>
                  <a:xfrm>
                    <a:off x="3070182" y="1736289"/>
                    <a:ext cx="1767840" cy="2188049"/>
                    <a:chOff x="5417820" y="2772571"/>
                    <a:chExt cx="1767840" cy="2188049"/>
                  </a:xfrm>
                </p:grpSpPr>
                <p:sp>
                  <p:nvSpPr>
                    <p:cNvPr id="514" name="Oval 513"/>
                    <p:cNvSpPr/>
                    <p:nvPr/>
                  </p:nvSpPr>
                  <p:spPr>
                    <a:xfrm>
                      <a:off x="5417820" y="3201604"/>
                      <a:ext cx="1767840" cy="1759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515" name="Retângulo arredondado 21"/>
                    <p:cNvSpPr/>
                    <p:nvPr/>
                  </p:nvSpPr>
                  <p:spPr>
                    <a:xfrm>
                      <a:off x="6179343" y="2772571"/>
                      <a:ext cx="872110" cy="908986"/>
                    </a:xfrm>
                    <a:custGeom>
                      <a:avLst/>
                      <a:gdLst>
                        <a:gd name="connsiteX0" fmla="*/ 0 w 533559"/>
                        <a:gd name="connsiteY0" fmla="*/ 88928 h 640014"/>
                        <a:gd name="connsiteX1" fmla="*/ 88928 w 533559"/>
                        <a:gd name="connsiteY1" fmla="*/ 0 h 640014"/>
                        <a:gd name="connsiteX2" fmla="*/ 444631 w 533559"/>
                        <a:gd name="connsiteY2" fmla="*/ 0 h 640014"/>
                        <a:gd name="connsiteX3" fmla="*/ 533559 w 533559"/>
                        <a:gd name="connsiteY3" fmla="*/ 88928 h 640014"/>
                        <a:gd name="connsiteX4" fmla="*/ 533559 w 533559"/>
                        <a:gd name="connsiteY4" fmla="*/ 551086 h 640014"/>
                        <a:gd name="connsiteX5" fmla="*/ 444631 w 533559"/>
                        <a:gd name="connsiteY5" fmla="*/ 640014 h 640014"/>
                        <a:gd name="connsiteX6" fmla="*/ 88928 w 533559"/>
                        <a:gd name="connsiteY6" fmla="*/ 640014 h 640014"/>
                        <a:gd name="connsiteX7" fmla="*/ 0 w 533559"/>
                        <a:gd name="connsiteY7" fmla="*/ 551086 h 640014"/>
                        <a:gd name="connsiteX8" fmla="*/ 0 w 533559"/>
                        <a:gd name="connsiteY8" fmla="*/ 88928 h 640014"/>
                        <a:gd name="connsiteX0-1" fmla="*/ 0 w 690721"/>
                        <a:gd name="connsiteY0-2" fmla="*/ 88928 h 783256"/>
                        <a:gd name="connsiteX1-3" fmla="*/ 88928 w 690721"/>
                        <a:gd name="connsiteY1-4" fmla="*/ 0 h 783256"/>
                        <a:gd name="connsiteX2-5" fmla="*/ 444631 w 690721"/>
                        <a:gd name="connsiteY2-6" fmla="*/ 0 h 783256"/>
                        <a:gd name="connsiteX3-7" fmla="*/ 533559 w 690721"/>
                        <a:gd name="connsiteY3-8" fmla="*/ 88928 h 783256"/>
                        <a:gd name="connsiteX4-9" fmla="*/ 690721 w 690721"/>
                        <a:gd name="connsiteY4-10" fmla="*/ 774923 h 783256"/>
                        <a:gd name="connsiteX5-11" fmla="*/ 444631 w 690721"/>
                        <a:gd name="connsiteY5-12" fmla="*/ 640014 h 783256"/>
                        <a:gd name="connsiteX6-13" fmla="*/ 88928 w 690721"/>
                        <a:gd name="connsiteY6-14" fmla="*/ 640014 h 783256"/>
                        <a:gd name="connsiteX7-15" fmla="*/ 0 w 690721"/>
                        <a:gd name="connsiteY7-16" fmla="*/ 551086 h 783256"/>
                        <a:gd name="connsiteX8-17" fmla="*/ 0 w 690721"/>
                        <a:gd name="connsiteY8-18" fmla="*/ 88928 h 783256"/>
                        <a:gd name="connsiteX0-19" fmla="*/ 0 w 690721"/>
                        <a:gd name="connsiteY0-20" fmla="*/ 88928 h 808230"/>
                        <a:gd name="connsiteX1-21" fmla="*/ 88928 w 690721"/>
                        <a:gd name="connsiteY1-22" fmla="*/ 0 h 808230"/>
                        <a:gd name="connsiteX2-23" fmla="*/ 444631 w 690721"/>
                        <a:gd name="connsiteY2-24" fmla="*/ 0 h 808230"/>
                        <a:gd name="connsiteX3-25" fmla="*/ 533559 w 690721"/>
                        <a:gd name="connsiteY3-26" fmla="*/ 88928 h 808230"/>
                        <a:gd name="connsiteX4-27" fmla="*/ 690721 w 690721"/>
                        <a:gd name="connsiteY4-28" fmla="*/ 774923 h 808230"/>
                        <a:gd name="connsiteX5-29" fmla="*/ 416056 w 690721"/>
                        <a:gd name="connsiteY5-30" fmla="*/ 804320 h 808230"/>
                        <a:gd name="connsiteX6-31" fmla="*/ 88928 w 690721"/>
                        <a:gd name="connsiteY6-32" fmla="*/ 640014 h 808230"/>
                        <a:gd name="connsiteX7-33" fmla="*/ 0 w 690721"/>
                        <a:gd name="connsiteY7-34" fmla="*/ 551086 h 808230"/>
                        <a:gd name="connsiteX8-35" fmla="*/ 0 w 690721"/>
                        <a:gd name="connsiteY8-36" fmla="*/ 88928 h 808230"/>
                        <a:gd name="connsiteX0-37" fmla="*/ 0 w 847883"/>
                        <a:gd name="connsiteY0-38" fmla="*/ 88928 h 850507"/>
                        <a:gd name="connsiteX1-39" fmla="*/ 88928 w 847883"/>
                        <a:gd name="connsiteY1-40" fmla="*/ 0 h 850507"/>
                        <a:gd name="connsiteX2-41" fmla="*/ 444631 w 847883"/>
                        <a:gd name="connsiteY2-42" fmla="*/ 0 h 850507"/>
                        <a:gd name="connsiteX3-43" fmla="*/ 533559 w 847883"/>
                        <a:gd name="connsiteY3-44" fmla="*/ 88928 h 850507"/>
                        <a:gd name="connsiteX4-45" fmla="*/ 847883 w 847883"/>
                        <a:gd name="connsiteY4-46" fmla="*/ 834454 h 850507"/>
                        <a:gd name="connsiteX5-47" fmla="*/ 416056 w 847883"/>
                        <a:gd name="connsiteY5-48" fmla="*/ 804320 h 850507"/>
                        <a:gd name="connsiteX6-49" fmla="*/ 88928 w 847883"/>
                        <a:gd name="connsiteY6-50" fmla="*/ 640014 h 850507"/>
                        <a:gd name="connsiteX7-51" fmla="*/ 0 w 847883"/>
                        <a:gd name="connsiteY7-52" fmla="*/ 551086 h 850507"/>
                        <a:gd name="connsiteX8-53" fmla="*/ 0 w 847883"/>
                        <a:gd name="connsiteY8-54" fmla="*/ 88928 h 850507"/>
                        <a:gd name="connsiteX0-55" fmla="*/ 0 w 853408"/>
                        <a:gd name="connsiteY0-56" fmla="*/ 88928 h 850507"/>
                        <a:gd name="connsiteX1-57" fmla="*/ 88928 w 853408"/>
                        <a:gd name="connsiteY1-58" fmla="*/ 0 h 850507"/>
                        <a:gd name="connsiteX2-59" fmla="*/ 444631 w 853408"/>
                        <a:gd name="connsiteY2-60" fmla="*/ 0 h 850507"/>
                        <a:gd name="connsiteX3-61" fmla="*/ 533559 w 853408"/>
                        <a:gd name="connsiteY3-62" fmla="*/ 88928 h 850507"/>
                        <a:gd name="connsiteX4-63" fmla="*/ 652464 w 853408"/>
                        <a:gd name="connsiteY4-64" fmla="*/ 399256 h 850507"/>
                        <a:gd name="connsiteX5-65" fmla="*/ 847883 w 853408"/>
                        <a:gd name="connsiteY5-66" fmla="*/ 834454 h 850507"/>
                        <a:gd name="connsiteX6-67" fmla="*/ 416056 w 853408"/>
                        <a:gd name="connsiteY6-68" fmla="*/ 804320 h 850507"/>
                        <a:gd name="connsiteX7-69" fmla="*/ 88928 w 853408"/>
                        <a:gd name="connsiteY7-70" fmla="*/ 640014 h 850507"/>
                        <a:gd name="connsiteX8-71" fmla="*/ 0 w 853408"/>
                        <a:gd name="connsiteY8-72" fmla="*/ 551086 h 850507"/>
                        <a:gd name="connsiteX9" fmla="*/ 0 w 853408"/>
                        <a:gd name="connsiteY9" fmla="*/ 88928 h 850507"/>
                        <a:gd name="connsiteX0-73" fmla="*/ 0 w 851915"/>
                        <a:gd name="connsiteY0-74" fmla="*/ 88928 h 850507"/>
                        <a:gd name="connsiteX1-75" fmla="*/ 88928 w 851915"/>
                        <a:gd name="connsiteY1-76" fmla="*/ 0 h 850507"/>
                        <a:gd name="connsiteX2-77" fmla="*/ 444631 w 851915"/>
                        <a:gd name="connsiteY2-78" fmla="*/ 0 h 850507"/>
                        <a:gd name="connsiteX3-79" fmla="*/ 533559 w 851915"/>
                        <a:gd name="connsiteY3-80" fmla="*/ 88928 h 850507"/>
                        <a:gd name="connsiteX4-81" fmla="*/ 573883 w 851915"/>
                        <a:gd name="connsiteY4-82" fmla="*/ 427831 h 850507"/>
                        <a:gd name="connsiteX5-83" fmla="*/ 847883 w 851915"/>
                        <a:gd name="connsiteY5-84" fmla="*/ 834454 h 850507"/>
                        <a:gd name="connsiteX6-85" fmla="*/ 416056 w 851915"/>
                        <a:gd name="connsiteY6-86" fmla="*/ 804320 h 850507"/>
                        <a:gd name="connsiteX7-87" fmla="*/ 88928 w 851915"/>
                        <a:gd name="connsiteY7-88" fmla="*/ 640014 h 850507"/>
                        <a:gd name="connsiteX8-89" fmla="*/ 0 w 851915"/>
                        <a:gd name="connsiteY8-90" fmla="*/ 551086 h 850507"/>
                        <a:gd name="connsiteX9-91" fmla="*/ 0 w 851915"/>
                        <a:gd name="connsiteY9-92" fmla="*/ 88928 h 850507"/>
                        <a:gd name="connsiteX0-93" fmla="*/ 0 w 852902"/>
                        <a:gd name="connsiteY0-94" fmla="*/ 88928 h 850507"/>
                        <a:gd name="connsiteX1-95" fmla="*/ 88928 w 852902"/>
                        <a:gd name="connsiteY1-96" fmla="*/ 0 h 850507"/>
                        <a:gd name="connsiteX2-97" fmla="*/ 444631 w 852902"/>
                        <a:gd name="connsiteY2-98" fmla="*/ 0 h 850507"/>
                        <a:gd name="connsiteX3-99" fmla="*/ 533559 w 852902"/>
                        <a:gd name="connsiteY3-100" fmla="*/ 88928 h 850507"/>
                        <a:gd name="connsiteX4-101" fmla="*/ 631033 w 852902"/>
                        <a:gd name="connsiteY4-102" fmla="*/ 439738 h 850507"/>
                        <a:gd name="connsiteX5-103" fmla="*/ 847883 w 852902"/>
                        <a:gd name="connsiteY5-104" fmla="*/ 834454 h 850507"/>
                        <a:gd name="connsiteX6-105" fmla="*/ 416056 w 852902"/>
                        <a:gd name="connsiteY6-106" fmla="*/ 804320 h 850507"/>
                        <a:gd name="connsiteX7-107" fmla="*/ 88928 w 852902"/>
                        <a:gd name="connsiteY7-108" fmla="*/ 640014 h 850507"/>
                        <a:gd name="connsiteX8-109" fmla="*/ 0 w 852902"/>
                        <a:gd name="connsiteY8-110" fmla="*/ 551086 h 850507"/>
                        <a:gd name="connsiteX9-111" fmla="*/ 0 w 852902"/>
                        <a:gd name="connsiteY9-112" fmla="*/ 88928 h 850507"/>
                        <a:gd name="connsiteX0-113" fmla="*/ 0 w 841265"/>
                        <a:gd name="connsiteY0-114" fmla="*/ 88928 h 900041"/>
                        <a:gd name="connsiteX1-115" fmla="*/ 88928 w 841265"/>
                        <a:gd name="connsiteY1-116" fmla="*/ 0 h 900041"/>
                        <a:gd name="connsiteX2-117" fmla="*/ 444631 w 841265"/>
                        <a:gd name="connsiteY2-118" fmla="*/ 0 h 900041"/>
                        <a:gd name="connsiteX3-119" fmla="*/ 533559 w 841265"/>
                        <a:gd name="connsiteY3-120" fmla="*/ 88928 h 900041"/>
                        <a:gd name="connsiteX4-121" fmla="*/ 631033 w 841265"/>
                        <a:gd name="connsiteY4-122" fmla="*/ 439738 h 900041"/>
                        <a:gd name="connsiteX5-123" fmla="*/ 835977 w 841265"/>
                        <a:gd name="connsiteY5-124" fmla="*/ 889222 h 900041"/>
                        <a:gd name="connsiteX6-125" fmla="*/ 416056 w 841265"/>
                        <a:gd name="connsiteY6-126" fmla="*/ 804320 h 900041"/>
                        <a:gd name="connsiteX7-127" fmla="*/ 88928 w 841265"/>
                        <a:gd name="connsiteY7-128" fmla="*/ 640014 h 900041"/>
                        <a:gd name="connsiteX8-129" fmla="*/ 0 w 841265"/>
                        <a:gd name="connsiteY8-130" fmla="*/ 551086 h 900041"/>
                        <a:gd name="connsiteX9-131" fmla="*/ 0 w 841265"/>
                        <a:gd name="connsiteY9-132" fmla="*/ 88928 h 900041"/>
                        <a:gd name="connsiteX0-133" fmla="*/ 0 w 862231"/>
                        <a:gd name="connsiteY0-134" fmla="*/ 88928 h 915732"/>
                        <a:gd name="connsiteX1-135" fmla="*/ 88928 w 862231"/>
                        <a:gd name="connsiteY1-136" fmla="*/ 0 h 915732"/>
                        <a:gd name="connsiteX2-137" fmla="*/ 444631 w 862231"/>
                        <a:gd name="connsiteY2-138" fmla="*/ 0 h 915732"/>
                        <a:gd name="connsiteX3-139" fmla="*/ 533559 w 862231"/>
                        <a:gd name="connsiteY3-140" fmla="*/ 88928 h 915732"/>
                        <a:gd name="connsiteX4-141" fmla="*/ 631033 w 862231"/>
                        <a:gd name="connsiteY4-142" fmla="*/ 439738 h 915732"/>
                        <a:gd name="connsiteX5-143" fmla="*/ 857408 w 862231"/>
                        <a:gd name="connsiteY5-144" fmla="*/ 905891 h 915732"/>
                        <a:gd name="connsiteX6-145" fmla="*/ 416056 w 862231"/>
                        <a:gd name="connsiteY6-146" fmla="*/ 804320 h 915732"/>
                        <a:gd name="connsiteX7-147" fmla="*/ 88928 w 862231"/>
                        <a:gd name="connsiteY7-148" fmla="*/ 640014 h 915732"/>
                        <a:gd name="connsiteX8-149" fmla="*/ 0 w 862231"/>
                        <a:gd name="connsiteY8-150" fmla="*/ 551086 h 915732"/>
                        <a:gd name="connsiteX9-151" fmla="*/ 0 w 862231"/>
                        <a:gd name="connsiteY9-152" fmla="*/ 88928 h 915732"/>
                        <a:gd name="connsiteX0-153" fmla="*/ 0 w 861880"/>
                        <a:gd name="connsiteY0-154" fmla="*/ 88928 h 915732"/>
                        <a:gd name="connsiteX1-155" fmla="*/ 88928 w 861880"/>
                        <a:gd name="connsiteY1-156" fmla="*/ 0 h 915732"/>
                        <a:gd name="connsiteX2-157" fmla="*/ 444631 w 861880"/>
                        <a:gd name="connsiteY2-158" fmla="*/ 0 h 915732"/>
                        <a:gd name="connsiteX3-159" fmla="*/ 533559 w 861880"/>
                        <a:gd name="connsiteY3-160" fmla="*/ 88928 h 915732"/>
                        <a:gd name="connsiteX4-161" fmla="*/ 611983 w 861880"/>
                        <a:gd name="connsiteY4-162" fmla="*/ 446882 h 915732"/>
                        <a:gd name="connsiteX5-163" fmla="*/ 857408 w 861880"/>
                        <a:gd name="connsiteY5-164" fmla="*/ 905891 h 915732"/>
                        <a:gd name="connsiteX6-165" fmla="*/ 416056 w 861880"/>
                        <a:gd name="connsiteY6-166" fmla="*/ 804320 h 915732"/>
                        <a:gd name="connsiteX7-167" fmla="*/ 88928 w 861880"/>
                        <a:gd name="connsiteY7-168" fmla="*/ 640014 h 915732"/>
                        <a:gd name="connsiteX8-169" fmla="*/ 0 w 861880"/>
                        <a:gd name="connsiteY8-170" fmla="*/ 551086 h 915732"/>
                        <a:gd name="connsiteX9-171" fmla="*/ 0 w 861880"/>
                        <a:gd name="connsiteY9-172" fmla="*/ 88928 h 915732"/>
                        <a:gd name="connsiteX0-173" fmla="*/ 0 w 861880"/>
                        <a:gd name="connsiteY0-174" fmla="*/ 88928 h 915732"/>
                        <a:gd name="connsiteX1-175" fmla="*/ 88928 w 861880"/>
                        <a:gd name="connsiteY1-176" fmla="*/ 0 h 915732"/>
                        <a:gd name="connsiteX2-177" fmla="*/ 444631 w 861880"/>
                        <a:gd name="connsiteY2-178" fmla="*/ 0 h 915732"/>
                        <a:gd name="connsiteX3-179" fmla="*/ 535940 w 861880"/>
                        <a:gd name="connsiteY3-180" fmla="*/ 129410 h 915732"/>
                        <a:gd name="connsiteX4-181" fmla="*/ 611983 w 861880"/>
                        <a:gd name="connsiteY4-182" fmla="*/ 446882 h 915732"/>
                        <a:gd name="connsiteX5-183" fmla="*/ 857408 w 861880"/>
                        <a:gd name="connsiteY5-184" fmla="*/ 905891 h 915732"/>
                        <a:gd name="connsiteX6-185" fmla="*/ 416056 w 861880"/>
                        <a:gd name="connsiteY6-186" fmla="*/ 804320 h 915732"/>
                        <a:gd name="connsiteX7-187" fmla="*/ 88928 w 861880"/>
                        <a:gd name="connsiteY7-188" fmla="*/ 640014 h 915732"/>
                        <a:gd name="connsiteX8-189" fmla="*/ 0 w 861880"/>
                        <a:gd name="connsiteY8-190" fmla="*/ 551086 h 915732"/>
                        <a:gd name="connsiteX9-191" fmla="*/ 0 w 861880"/>
                        <a:gd name="connsiteY9-192" fmla="*/ 88928 h 915732"/>
                        <a:gd name="connsiteX0-193" fmla="*/ 0 w 861880"/>
                        <a:gd name="connsiteY0-194" fmla="*/ 88928 h 915732"/>
                        <a:gd name="connsiteX1-195" fmla="*/ 88928 w 861880"/>
                        <a:gd name="connsiteY1-196" fmla="*/ 0 h 915732"/>
                        <a:gd name="connsiteX2-197" fmla="*/ 444631 w 861880"/>
                        <a:gd name="connsiteY2-198" fmla="*/ 0 h 915732"/>
                        <a:gd name="connsiteX3-199" fmla="*/ 535940 w 861880"/>
                        <a:gd name="connsiteY3-200" fmla="*/ 129410 h 915732"/>
                        <a:gd name="connsiteX4-201" fmla="*/ 611983 w 861880"/>
                        <a:gd name="connsiteY4-202" fmla="*/ 446882 h 915732"/>
                        <a:gd name="connsiteX5-203" fmla="*/ 857408 w 861880"/>
                        <a:gd name="connsiteY5-204" fmla="*/ 905891 h 915732"/>
                        <a:gd name="connsiteX6-205" fmla="*/ 416056 w 861880"/>
                        <a:gd name="connsiteY6-206" fmla="*/ 804320 h 915732"/>
                        <a:gd name="connsiteX7-207" fmla="*/ 88928 w 861880"/>
                        <a:gd name="connsiteY7-208" fmla="*/ 640014 h 915732"/>
                        <a:gd name="connsiteX8-209" fmla="*/ 0 w 861880"/>
                        <a:gd name="connsiteY8-210" fmla="*/ 551086 h 915732"/>
                        <a:gd name="connsiteX9-211" fmla="*/ 0 w 861880"/>
                        <a:gd name="connsiteY9-212" fmla="*/ 88928 h 915732"/>
                        <a:gd name="connsiteX0-213" fmla="*/ 0 w 861880"/>
                        <a:gd name="connsiteY0-214" fmla="*/ 88928 h 915732"/>
                        <a:gd name="connsiteX1-215" fmla="*/ 88928 w 861880"/>
                        <a:gd name="connsiteY1-216" fmla="*/ 0 h 915732"/>
                        <a:gd name="connsiteX2-217" fmla="*/ 444631 w 861880"/>
                        <a:gd name="connsiteY2-218" fmla="*/ 0 h 915732"/>
                        <a:gd name="connsiteX3-219" fmla="*/ 554990 w 861880"/>
                        <a:gd name="connsiteY3-220" fmla="*/ 98454 h 915732"/>
                        <a:gd name="connsiteX4-221" fmla="*/ 611983 w 861880"/>
                        <a:gd name="connsiteY4-222" fmla="*/ 446882 h 915732"/>
                        <a:gd name="connsiteX5-223" fmla="*/ 857408 w 861880"/>
                        <a:gd name="connsiteY5-224" fmla="*/ 905891 h 915732"/>
                        <a:gd name="connsiteX6-225" fmla="*/ 416056 w 861880"/>
                        <a:gd name="connsiteY6-226" fmla="*/ 804320 h 915732"/>
                        <a:gd name="connsiteX7-227" fmla="*/ 88928 w 861880"/>
                        <a:gd name="connsiteY7-228" fmla="*/ 640014 h 915732"/>
                        <a:gd name="connsiteX8-229" fmla="*/ 0 w 861880"/>
                        <a:gd name="connsiteY8-230" fmla="*/ 551086 h 915732"/>
                        <a:gd name="connsiteX9-231" fmla="*/ 0 w 861880"/>
                        <a:gd name="connsiteY9-232" fmla="*/ 88928 h 915732"/>
                        <a:gd name="connsiteX0-233" fmla="*/ 0 w 862532"/>
                        <a:gd name="connsiteY0-234" fmla="*/ 88928 h 915732"/>
                        <a:gd name="connsiteX1-235" fmla="*/ 88928 w 862532"/>
                        <a:gd name="connsiteY1-236" fmla="*/ 0 h 915732"/>
                        <a:gd name="connsiteX2-237" fmla="*/ 444631 w 862532"/>
                        <a:gd name="connsiteY2-238" fmla="*/ 0 h 915732"/>
                        <a:gd name="connsiteX3-239" fmla="*/ 554990 w 862532"/>
                        <a:gd name="connsiteY3-240" fmla="*/ 98454 h 915732"/>
                        <a:gd name="connsiteX4-241" fmla="*/ 645320 w 862532"/>
                        <a:gd name="connsiteY4-242" fmla="*/ 444500 h 915732"/>
                        <a:gd name="connsiteX5-243" fmla="*/ 857408 w 862532"/>
                        <a:gd name="connsiteY5-244" fmla="*/ 905891 h 915732"/>
                        <a:gd name="connsiteX6-245" fmla="*/ 416056 w 862532"/>
                        <a:gd name="connsiteY6-246" fmla="*/ 804320 h 915732"/>
                        <a:gd name="connsiteX7-247" fmla="*/ 88928 w 862532"/>
                        <a:gd name="connsiteY7-248" fmla="*/ 640014 h 915732"/>
                        <a:gd name="connsiteX8-249" fmla="*/ 0 w 862532"/>
                        <a:gd name="connsiteY8-250" fmla="*/ 551086 h 915732"/>
                        <a:gd name="connsiteX9-251" fmla="*/ 0 w 862532"/>
                        <a:gd name="connsiteY9-252" fmla="*/ 88928 h 915732"/>
                        <a:gd name="connsiteX0-253" fmla="*/ 0 w 871852"/>
                        <a:gd name="connsiteY0-254" fmla="*/ 88928 h 908986"/>
                        <a:gd name="connsiteX1-255" fmla="*/ 88928 w 871852"/>
                        <a:gd name="connsiteY1-256" fmla="*/ 0 h 908986"/>
                        <a:gd name="connsiteX2-257" fmla="*/ 444631 w 871852"/>
                        <a:gd name="connsiteY2-258" fmla="*/ 0 h 908986"/>
                        <a:gd name="connsiteX3-259" fmla="*/ 554990 w 871852"/>
                        <a:gd name="connsiteY3-260" fmla="*/ 98454 h 908986"/>
                        <a:gd name="connsiteX4-261" fmla="*/ 645320 w 871852"/>
                        <a:gd name="connsiteY4-262" fmla="*/ 444500 h 908986"/>
                        <a:gd name="connsiteX5-263" fmla="*/ 866933 w 871852"/>
                        <a:gd name="connsiteY5-264" fmla="*/ 898748 h 908986"/>
                        <a:gd name="connsiteX6-265" fmla="*/ 416056 w 871852"/>
                        <a:gd name="connsiteY6-266" fmla="*/ 804320 h 908986"/>
                        <a:gd name="connsiteX7-267" fmla="*/ 88928 w 871852"/>
                        <a:gd name="connsiteY7-268" fmla="*/ 640014 h 908986"/>
                        <a:gd name="connsiteX8-269" fmla="*/ 0 w 871852"/>
                        <a:gd name="connsiteY8-270" fmla="*/ 551086 h 908986"/>
                        <a:gd name="connsiteX9-271" fmla="*/ 0 w 871852"/>
                        <a:gd name="connsiteY9-272" fmla="*/ 88928 h 908986"/>
                        <a:gd name="connsiteX0-273" fmla="*/ 0 w 872110"/>
                        <a:gd name="connsiteY0-274" fmla="*/ 88928 h 908986"/>
                        <a:gd name="connsiteX1-275" fmla="*/ 88928 w 872110"/>
                        <a:gd name="connsiteY1-276" fmla="*/ 0 h 908986"/>
                        <a:gd name="connsiteX2-277" fmla="*/ 444631 w 872110"/>
                        <a:gd name="connsiteY2-278" fmla="*/ 0 h 908986"/>
                        <a:gd name="connsiteX3-279" fmla="*/ 554990 w 872110"/>
                        <a:gd name="connsiteY3-280" fmla="*/ 98454 h 908986"/>
                        <a:gd name="connsiteX4-281" fmla="*/ 657226 w 872110"/>
                        <a:gd name="connsiteY4-282" fmla="*/ 444500 h 908986"/>
                        <a:gd name="connsiteX5-283" fmla="*/ 866933 w 872110"/>
                        <a:gd name="connsiteY5-284" fmla="*/ 898748 h 908986"/>
                        <a:gd name="connsiteX6-285" fmla="*/ 416056 w 872110"/>
                        <a:gd name="connsiteY6-286" fmla="*/ 804320 h 908986"/>
                        <a:gd name="connsiteX7-287" fmla="*/ 88928 w 872110"/>
                        <a:gd name="connsiteY7-288" fmla="*/ 640014 h 908986"/>
                        <a:gd name="connsiteX8-289" fmla="*/ 0 w 872110"/>
                        <a:gd name="connsiteY8-290" fmla="*/ 551086 h 908986"/>
                        <a:gd name="connsiteX9-291" fmla="*/ 0 w 872110"/>
                        <a:gd name="connsiteY9-292" fmla="*/ 88928 h 90898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91" y="connsiteY9-92"/>
                        </a:cxn>
                      </a:cxnLst>
                      <a:rect l="l" t="t" r="r" b="b"/>
                      <a:pathLst>
                        <a:path w="872110" h="908986">
                          <a:moveTo>
                            <a:pt x="0" y="88928"/>
                          </a:moveTo>
                          <a:cubicBezTo>
                            <a:pt x="0" y="39814"/>
                            <a:pt x="39814" y="0"/>
                            <a:pt x="88928" y="0"/>
                          </a:cubicBezTo>
                          <a:lnTo>
                            <a:pt x="444631" y="0"/>
                          </a:lnTo>
                          <a:cubicBezTo>
                            <a:pt x="493745" y="0"/>
                            <a:pt x="521653" y="37434"/>
                            <a:pt x="554990" y="98454"/>
                          </a:cubicBezTo>
                          <a:cubicBezTo>
                            <a:pt x="589629" y="164997"/>
                            <a:pt x="604839" y="320246"/>
                            <a:pt x="657226" y="444500"/>
                          </a:cubicBezTo>
                          <a:cubicBezTo>
                            <a:pt x="709613" y="568754"/>
                            <a:pt x="906334" y="831237"/>
                            <a:pt x="866933" y="898748"/>
                          </a:cubicBezTo>
                          <a:cubicBezTo>
                            <a:pt x="866933" y="947862"/>
                            <a:pt x="465170" y="804320"/>
                            <a:pt x="416056" y="804320"/>
                          </a:cubicBezTo>
                          <a:lnTo>
                            <a:pt x="88928" y="640014"/>
                          </a:lnTo>
                          <a:cubicBezTo>
                            <a:pt x="39814" y="640014"/>
                            <a:pt x="0" y="600200"/>
                            <a:pt x="0" y="551086"/>
                          </a:cubicBezTo>
                          <a:lnTo>
                            <a:pt x="0" y="8892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516" name="Retângulo arredondado 21"/>
                    <p:cNvSpPr/>
                    <p:nvPr/>
                  </p:nvSpPr>
                  <p:spPr>
                    <a:xfrm flipH="1">
                      <a:off x="5550693" y="2772571"/>
                      <a:ext cx="872110" cy="908986"/>
                    </a:xfrm>
                    <a:custGeom>
                      <a:avLst/>
                      <a:gdLst>
                        <a:gd name="connsiteX0" fmla="*/ 0 w 533559"/>
                        <a:gd name="connsiteY0" fmla="*/ 88928 h 640014"/>
                        <a:gd name="connsiteX1" fmla="*/ 88928 w 533559"/>
                        <a:gd name="connsiteY1" fmla="*/ 0 h 640014"/>
                        <a:gd name="connsiteX2" fmla="*/ 444631 w 533559"/>
                        <a:gd name="connsiteY2" fmla="*/ 0 h 640014"/>
                        <a:gd name="connsiteX3" fmla="*/ 533559 w 533559"/>
                        <a:gd name="connsiteY3" fmla="*/ 88928 h 640014"/>
                        <a:gd name="connsiteX4" fmla="*/ 533559 w 533559"/>
                        <a:gd name="connsiteY4" fmla="*/ 551086 h 640014"/>
                        <a:gd name="connsiteX5" fmla="*/ 444631 w 533559"/>
                        <a:gd name="connsiteY5" fmla="*/ 640014 h 640014"/>
                        <a:gd name="connsiteX6" fmla="*/ 88928 w 533559"/>
                        <a:gd name="connsiteY6" fmla="*/ 640014 h 640014"/>
                        <a:gd name="connsiteX7" fmla="*/ 0 w 533559"/>
                        <a:gd name="connsiteY7" fmla="*/ 551086 h 640014"/>
                        <a:gd name="connsiteX8" fmla="*/ 0 w 533559"/>
                        <a:gd name="connsiteY8" fmla="*/ 88928 h 640014"/>
                        <a:gd name="connsiteX0-1" fmla="*/ 0 w 690721"/>
                        <a:gd name="connsiteY0-2" fmla="*/ 88928 h 783256"/>
                        <a:gd name="connsiteX1-3" fmla="*/ 88928 w 690721"/>
                        <a:gd name="connsiteY1-4" fmla="*/ 0 h 783256"/>
                        <a:gd name="connsiteX2-5" fmla="*/ 444631 w 690721"/>
                        <a:gd name="connsiteY2-6" fmla="*/ 0 h 783256"/>
                        <a:gd name="connsiteX3-7" fmla="*/ 533559 w 690721"/>
                        <a:gd name="connsiteY3-8" fmla="*/ 88928 h 783256"/>
                        <a:gd name="connsiteX4-9" fmla="*/ 690721 w 690721"/>
                        <a:gd name="connsiteY4-10" fmla="*/ 774923 h 783256"/>
                        <a:gd name="connsiteX5-11" fmla="*/ 444631 w 690721"/>
                        <a:gd name="connsiteY5-12" fmla="*/ 640014 h 783256"/>
                        <a:gd name="connsiteX6-13" fmla="*/ 88928 w 690721"/>
                        <a:gd name="connsiteY6-14" fmla="*/ 640014 h 783256"/>
                        <a:gd name="connsiteX7-15" fmla="*/ 0 w 690721"/>
                        <a:gd name="connsiteY7-16" fmla="*/ 551086 h 783256"/>
                        <a:gd name="connsiteX8-17" fmla="*/ 0 w 690721"/>
                        <a:gd name="connsiteY8-18" fmla="*/ 88928 h 783256"/>
                        <a:gd name="connsiteX0-19" fmla="*/ 0 w 690721"/>
                        <a:gd name="connsiteY0-20" fmla="*/ 88928 h 808230"/>
                        <a:gd name="connsiteX1-21" fmla="*/ 88928 w 690721"/>
                        <a:gd name="connsiteY1-22" fmla="*/ 0 h 808230"/>
                        <a:gd name="connsiteX2-23" fmla="*/ 444631 w 690721"/>
                        <a:gd name="connsiteY2-24" fmla="*/ 0 h 808230"/>
                        <a:gd name="connsiteX3-25" fmla="*/ 533559 w 690721"/>
                        <a:gd name="connsiteY3-26" fmla="*/ 88928 h 808230"/>
                        <a:gd name="connsiteX4-27" fmla="*/ 690721 w 690721"/>
                        <a:gd name="connsiteY4-28" fmla="*/ 774923 h 808230"/>
                        <a:gd name="connsiteX5-29" fmla="*/ 416056 w 690721"/>
                        <a:gd name="connsiteY5-30" fmla="*/ 804320 h 808230"/>
                        <a:gd name="connsiteX6-31" fmla="*/ 88928 w 690721"/>
                        <a:gd name="connsiteY6-32" fmla="*/ 640014 h 808230"/>
                        <a:gd name="connsiteX7-33" fmla="*/ 0 w 690721"/>
                        <a:gd name="connsiteY7-34" fmla="*/ 551086 h 808230"/>
                        <a:gd name="connsiteX8-35" fmla="*/ 0 w 690721"/>
                        <a:gd name="connsiteY8-36" fmla="*/ 88928 h 808230"/>
                        <a:gd name="connsiteX0-37" fmla="*/ 0 w 847883"/>
                        <a:gd name="connsiteY0-38" fmla="*/ 88928 h 850507"/>
                        <a:gd name="connsiteX1-39" fmla="*/ 88928 w 847883"/>
                        <a:gd name="connsiteY1-40" fmla="*/ 0 h 850507"/>
                        <a:gd name="connsiteX2-41" fmla="*/ 444631 w 847883"/>
                        <a:gd name="connsiteY2-42" fmla="*/ 0 h 850507"/>
                        <a:gd name="connsiteX3-43" fmla="*/ 533559 w 847883"/>
                        <a:gd name="connsiteY3-44" fmla="*/ 88928 h 850507"/>
                        <a:gd name="connsiteX4-45" fmla="*/ 847883 w 847883"/>
                        <a:gd name="connsiteY4-46" fmla="*/ 834454 h 850507"/>
                        <a:gd name="connsiteX5-47" fmla="*/ 416056 w 847883"/>
                        <a:gd name="connsiteY5-48" fmla="*/ 804320 h 850507"/>
                        <a:gd name="connsiteX6-49" fmla="*/ 88928 w 847883"/>
                        <a:gd name="connsiteY6-50" fmla="*/ 640014 h 850507"/>
                        <a:gd name="connsiteX7-51" fmla="*/ 0 w 847883"/>
                        <a:gd name="connsiteY7-52" fmla="*/ 551086 h 850507"/>
                        <a:gd name="connsiteX8-53" fmla="*/ 0 w 847883"/>
                        <a:gd name="connsiteY8-54" fmla="*/ 88928 h 850507"/>
                        <a:gd name="connsiteX0-55" fmla="*/ 0 w 853408"/>
                        <a:gd name="connsiteY0-56" fmla="*/ 88928 h 850507"/>
                        <a:gd name="connsiteX1-57" fmla="*/ 88928 w 853408"/>
                        <a:gd name="connsiteY1-58" fmla="*/ 0 h 850507"/>
                        <a:gd name="connsiteX2-59" fmla="*/ 444631 w 853408"/>
                        <a:gd name="connsiteY2-60" fmla="*/ 0 h 850507"/>
                        <a:gd name="connsiteX3-61" fmla="*/ 533559 w 853408"/>
                        <a:gd name="connsiteY3-62" fmla="*/ 88928 h 850507"/>
                        <a:gd name="connsiteX4-63" fmla="*/ 652464 w 853408"/>
                        <a:gd name="connsiteY4-64" fmla="*/ 399256 h 850507"/>
                        <a:gd name="connsiteX5-65" fmla="*/ 847883 w 853408"/>
                        <a:gd name="connsiteY5-66" fmla="*/ 834454 h 850507"/>
                        <a:gd name="connsiteX6-67" fmla="*/ 416056 w 853408"/>
                        <a:gd name="connsiteY6-68" fmla="*/ 804320 h 850507"/>
                        <a:gd name="connsiteX7-69" fmla="*/ 88928 w 853408"/>
                        <a:gd name="connsiteY7-70" fmla="*/ 640014 h 850507"/>
                        <a:gd name="connsiteX8-71" fmla="*/ 0 w 853408"/>
                        <a:gd name="connsiteY8-72" fmla="*/ 551086 h 850507"/>
                        <a:gd name="connsiteX9" fmla="*/ 0 w 853408"/>
                        <a:gd name="connsiteY9" fmla="*/ 88928 h 850507"/>
                        <a:gd name="connsiteX0-73" fmla="*/ 0 w 851915"/>
                        <a:gd name="connsiteY0-74" fmla="*/ 88928 h 850507"/>
                        <a:gd name="connsiteX1-75" fmla="*/ 88928 w 851915"/>
                        <a:gd name="connsiteY1-76" fmla="*/ 0 h 850507"/>
                        <a:gd name="connsiteX2-77" fmla="*/ 444631 w 851915"/>
                        <a:gd name="connsiteY2-78" fmla="*/ 0 h 850507"/>
                        <a:gd name="connsiteX3-79" fmla="*/ 533559 w 851915"/>
                        <a:gd name="connsiteY3-80" fmla="*/ 88928 h 850507"/>
                        <a:gd name="connsiteX4-81" fmla="*/ 573883 w 851915"/>
                        <a:gd name="connsiteY4-82" fmla="*/ 427831 h 850507"/>
                        <a:gd name="connsiteX5-83" fmla="*/ 847883 w 851915"/>
                        <a:gd name="connsiteY5-84" fmla="*/ 834454 h 850507"/>
                        <a:gd name="connsiteX6-85" fmla="*/ 416056 w 851915"/>
                        <a:gd name="connsiteY6-86" fmla="*/ 804320 h 850507"/>
                        <a:gd name="connsiteX7-87" fmla="*/ 88928 w 851915"/>
                        <a:gd name="connsiteY7-88" fmla="*/ 640014 h 850507"/>
                        <a:gd name="connsiteX8-89" fmla="*/ 0 w 851915"/>
                        <a:gd name="connsiteY8-90" fmla="*/ 551086 h 850507"/>
                        <a:gd name="connsiteX9-91" fmla="*/ 0 w 851915"/>
                        <a:gd name="connsiteY9-92" fmla="*/ 88928 h 850507"/>
                        <a:gd name="connsiteX0-93" fmla="*/ 0 w 852902"/>
                        <a:gd name="connsiteY0-94" fmla="*/ 88928 h 850507"/>
                        <a:gd name="connsiteX1-95" fmla="*/ 88928 w 852902"/>
                        <a:gd name="connsiteY1-96" fmla="*/ 0 h 850507"/>
                        <a:gd name="connsiteX2-97" fmla="*/ 444631 w 852902"/>
                        <a:gd name="connsiteY2-98" fmla="*/ 0 h 850507"/>
                        <a:gd name="connsiteX3-99" fmla="*/ 533559 w 852902"/>
                        <a:gd name="connsiteY3-100" fmla="*/ 88928 h 850507"/>
                        <a:gd name="connsiteX4-101" fmla="*/ 631033 w 852902"/>
                        <a:gd name="connsiteY4-102" fmla="*/ 439738 h 850507"/>
                        <a:gd name="connsiteX5-103" fmla="*/ 847883 w 852902"/>
                        <a:gd name="connsiteY5-104" fmla="*/ 834454 h 850507"/>
                        <a:gd name="connsiteX6-105" fmla="*/ 416056 w 852902"/>
                        <a:gd name="connsiteY6-106" fmla="*/ 804320 h 850507"/>
                        <a:gd name="connsiteX7-107" fmla="*/ 88928 w 852902"/>
                        <a:gd name="connsiteY7-108" fmla="*/ 640014 h 850507"/>
                        <a:gd name="connsiteX8-109" fmla="*/ 0 w 852902"/>
                        <a:gd name="connsiteY8-110" fmla="*/ 551086 h 850507"/>
                        <a:gd name="connsiteX9-111" fmla="*/ 0 w 852902"/>
                        <a:gd name="connsiteY9-112" fmla="*/ 88928 h 850507"/>
                        <a:gd name="connsiteX0-113" fmla="*/ 0 w 841265"/>
                        <a:gd name="connsiteY0-114" fmla="*/ 88928 h 900041"/>
                        <a:gd name="connsiteX1-115" fmla="*/ 88928 w 841265"/>
                        <a:gd name="connsiteY1-116" fmla="*/ 0 h 900041"/>
                        <a:gd name="connsiteX2-117" fmla="*/ 444631 w 841265"/>
                        <a:gd name="connsiteY2-118" fmla="*/ 0 h 900041"/>
                        <a:gd name="connsiteX3-119" fmla="*/ 533559 w 841265"/>
                        <a:gd name="connsiteY3-120" fmla="*/ 88928 h 900041"/>
                        <a:gd name="connsiteX4-121" fmla="*/ 631033 w 841265"/>
                        <a:gd name="connsiteY4-122" fmla="*/ 439738 h 900041"/>
                        <a:gd name="connsiteX5-123" fmla="*/ 835977 w 841265"/>
                        <a:gd name="connsiteY5-124" fmla="*/ 889222 h 900041"/>
                        <a:gd name="connsiteX6-125" fmla="*/ 416056 w 841265"/>
                        <a:gd name="connsiteY6-126" fmla="*/ 804320 h 900041"/>
                        <a:gd name="connsiteX7-127" fmla="*/ 88928 w 841265"/>
                        <a:gd name="connsiteY7-128" fmla="*/ 640014 h 900041"/>
                        <a:gd name="connsiteX8-129" fmla="*/ 0 w 841265"/>
                        <a:gd name="connsiteY8-130" fmla="*/ 551086 h 900041"/>
                        <a:gd name="connsiteX9-131" fmla="*/ 0 w 841265"/>
                        <a:gd name="connsiteY9-132" fmla="*/ 88928 h 900041"/>
                        <a:gd name="connsiteX0-133" fmla="*/ 0 w 862231"/>
                        <a:gd name="connsiteY0-134" fmla="*/ 88928 h 915732"/>
                        <a:gd name="connsiteX1-135" fmla="*/ 88928 w 862231"/>
                        <a:gd name="connsiteY1-136" fmla="*/ 0 h 915732"/>
                        <a:gd name="connsiteX2-137" fmla="*/ 444631 w 862231"/>
                        <a:gd name="connsiteY2-138" fmla="*/ 0 h 915732"/>
                        <a:gd name="connsiteX3-139" fmla="*/ 533559 w 862231"/>
                        <a:gd name="connsiteY3-140" fmla="*/ 88928 h 915732"/>
                        <a:gd name="connsiteX4-141" fmla="*/ 631033 w 862231"/>
                        <a:gd name="connsiteY4-142" fmla="*/ 439738 h 915732"/>
                        <a:gd name="connsiteX5-143" fmla="*/ 857408 w 862231"/>
                        <a:gd name="connsiteY5-144" fmla="*/ 905891 h 915732"/>
                        <a:gd name="connsiteX6-145" fmla="*/ 416056 w 862231"/>
                        <a:gd name="connsiteY6-146" fmla="*/ 804320 h 915732"/>
                        <a:gd name="connsiteX7-147" fmla="*/ 88928 w 862231"/>
                        <a:gd name="connsiteY7-148" fmla="*/ 640014 h 915732"/>
                        <a:gd name="connsiteX8-149" fmla="*/ 0 w 862231"/>
                        <a:gd name="connsiteY8-150" fmla="*/ 551086 h 915732"/>
                        <a:gd name="connsiteX9-151" fmla="*/ 0 w 862231"/>
                        <a:gd name="connsiteY9-152" fmla="*/ 88928 h 915732"/>
                        <a:gd name="connsiteX0-153" fmla="*/ 0 w 861880"/>
                        <a:gd name="connsiteY0-154" fmla="*/ 88928 h 915732"/>
                        <a:gd name="connsiteX1-155" fmla="*/ 88928 w 861880"/>
                        <a:gd name="connsiteY1-156" fmla="*/ 0 h 915732"/>
                        <a:gd name="connsiteX2-157" fmla="*/ 444631 w 861880"/>
                        <a:gd name="connsiteY2-158" fmla="*/ 0 h 915732"/>
                        <a:gd name="connsiteX3-159" fmla="*/ 533559 w 861880"/>
                        <a:gd name="connsiteY3-160" fmla="*/ 88928 h 915732"/>
                        <a:gd name="connsiteX4-161" fmla="*/ 611983 w 861880"/>
                        <a:gd name="connsiteY4-162" fmla="*/ 446882 h 915732"/>
                        <a:gd name="connsiteX5-163" fmla="*/ 857408 w 861880"/>
                        <a:gd name="connsiteY5-164" fmla="*/ 905891 h 915732"/>
                        <a:gd name="connsiteX6-165" fmla="*/ 416056 w 861880"/>
                        <a:gd name="connsiteY6-166" fmla="*/ 804320 h 915732"/>
                        <a:gd name="connsiteX7-167" fmla="*/ 88928 w 861880"/>
                        <a:gd name="connsiteY7-168" fmla="*/ 640014 h 915732"/>
                        <a:gd name="connsiteX8-169" fmla="*/ 0 w 861880"/>
                        <a:gd name="connsiteY8-170" fmla="*/ 551086 h 915732"/>
                        <a:gd name="connsiteX9-171" fmla="*/ 0 w 861880"/>
                        <a:gd name="connsiteY9-172" fmla="*/ 88928 h 915732"/>
                        <a:gd name="connsiteX0-173" fmla="*/ 0 w 861880"/>
                        <a:gd name="connsiteY0-174" fmla="*/ 88928 h 915732"/>
                        <a:gd name="connsiteX1-175" fmla="*/ 88928 w 861880"/>
                        <a:gd name="connsiteY1-176" fmla="*/ 0 h 915732"/>
                        <a:gd name="connsiteX2-177" fmla="*/ 444631 w 861880"/>
                        <a:gd name="connsiteY2-178" fmla="*/ 0 h 915732"/>
                        <a:gd name="connsiteX3-179" fmla="*/ 535940 w 861880"/>
                        <a:gd name="connsiteY3-180" fmla="*/ 129410 h 915732"/>
                        <a:gd name="connsiteX4-181" fmla="*/ 611983 w 861880"/>
                        <a:gd name="connsiteY4-182" fmla="*/ 446882 h 915732"/>
                        <a:gd name="connsiteX5-183" fmla="*/ 857408 w 861880"/>
                        <a:gd name="connsiteY5-184" fmla="*/ 905891 h 915732"/>
                        <a:gd name="connsiteX6-185" fmla="*/ 416056 w 861880"/>
                        <a:gd name="connsiteY6-186" fmla="*/ 804320 h 915732"/>
                        <a:gd name="connsiteX7-187" fmla="*/ 88928 w 861880"/>
                        <a:gd name="connsiteY7-188" fmla="*/ 640014 h 915732"/>
                        <a:gd name="connsiteX8-189" fmla="*/ 0 w 861880"/>
                        <a:gd name="connsiteY8-190" fmla="*/ 551086 h 915732"/>
                        <a:gd name="connsiteX9-191" fmla="*/ 0 w 861880"/>
                        <a:gd name="connsiteY9-192" fmla="*/ 88928 h 915732"/>
                        <a:gd name="connsiteX0-193" fmla="*/ 0 w 861880"/>
                        <a:gd name="connsiteY0-194" fmla="*/ 88928 h 915732"/>
                        <a:gd name="connsiteX1-195" fmla="*/ 88928 w 861880"/>
                        <a:gd name="connsiteY1-196" fmla="*/ 0 h 915732"/>
                        <a:gd name="connsiteX2-197" fmla="*/ 444631 w 861880"/>
                        <a:gd name="connsiteY2-198" fmla="*/ 0 h 915732"/>
                        <a:gd name="connsiteX3-199" fmla="*/ 535940 w 861880"/>
                        <a:gd name="connsiteY3-200" fmla="*/ 129410 h 915732"/>
                        <a:gd name="connsiteX4-201" fmla="*/ 611983 w 861880"/>
                        <a:gd name="connsiteY4-202" fmla="*/ 446882 h 915732"/>
                        <a:gd name="connsiteX5-203" fmla="*/ 857408 w 861880"/>
                        <a:gd name="connsiteY5-204" fmla="*/ 905891 h 915732"/>
                        <a:gd name="connsiteX6-205" fmla="*/ 416056 w 861880"/>
                        <a:gd name="connsiteY6-206" fmla="*/ 804320 h 915732"/>
                        <a:gd name="connsiteX7-207" fmla="*/ 88928 w 861880"/>
                        <a:gd name="connsiteY7-208" fmla="*/ 640014 h 915732"/>
                        <a:gd name="connsiteX8-209" fmla="*/ 0 w 861880"/>
                        <a:gd name="connsiteY8-210" fmla="*/ 551086 h 915732"/>
                        <a:gd name="connsiteX9-211" fmla="*/ 0 w 861880"/>
                        <a:gd name="connsiteY9-212" fmla="*/ 88928 h 915732"/>
                        <a:gd name="connsiteX0-213" fmla="*/ 0 w 861880"/>
                        <a:gd name="connsiteY0-214" fmla="*/ 88928 h 915732"/>
                        <a:gd name="connsiteX1-215" fmla="*/ 88928 w 861880"/>
                        <a:gd name="connsiteY1-216" fmla="*/ 0 h 915732"/>
                        <a:gd name="connsiteX2-217" fmla="*/ 444631 w 861880"/>
                        <a:gd name="connsiteY2-218" fmla="*/ 0 h 915732"/>
                        <a:gd name="connsiteX3-219" fmla="*/ 554990 w 861880"/>
                        <a:gd name="connsiteY3-220" fmla="*/ 98454 h 915732"/>
                        <a:gd name="connsiteX4-221" fmla="*/ 611983 w 861880"/>
                        <a:gd name="connsiteY4-222" fmla="*/ 446882 h 915732"/>
                        <a:gd name="connsiteX5-223" fmla="*/ 857408 w 861880"/>
                        <a:gd name="connsiteY5-224" fmla="*/ 905891 h 915732"/>
                        <a:gd name="connsiteX6-225" fmla="*/ 416056 w 861880"/>
                        <a:gd name="connsiteY6-226" fmla="*/ 804320 h 915732"/>
                        <a:gd name="connsiteX7-227" fmla="*/ 88928 w 861880"/>
                        <a:gd name="connsiteY7-228" fmla="*/ 640014 h 915732"/>
                        <a:gd name="connsiteX8-229" fmla="*/ 0 w 861880"/>
                        <a:gd name="connsiteY8-230" fmla="*/ 551086 h 915732"/>
                        <a:gd name="connsiteX9-231" fmla="*/ 0 w 861880"/>
                        <a:gd name="connsiteY9-232" fmla="*/ 88928 h 915732"/>
                        <a:gd name="connsiteX0-233" fmla="*/ 0 w 862532"/>
                        <a:gd name="connsiteY0-234" fmla="*/ 88928 h 915732"/>
                        <a:gd name="connsiteX1-235" fmla="*/ 88928 w 862532"/>
                        <a:gd name="connsiteY1-236" fmla="*/ 0 h 915732"/>
                        <a:gd name="connsiteX2-237" fmla="*/ 444631 w 862532"/>
                        <a:gd name="connsiteY2-238" fmla="*/ 0 h 915732"/>
                        <a:gd name="connsiteX3-239" fmla="*/ 554990 w 862532"/>
                        <a:gd name="connsiteY3-240" fmla="*/ 98454 h 915732"/>
                        <a:gd name="connsiteX4-241" fmla="*/ 645320 w 862532"/>
                        <a:gd name="connsiteY4-242" fmla="*/ 444500 h 915732"/>
                        <a:gd name="connsiteX5-243" fmla="*/ 857408 w 862532"/>
                        <a:gd name="connsiteY5-244" fmla="*/ 905891 h 915732"/>
                        <a:gd name="connsiteX6-245" fmla="*/ 416056 w 862532"/>
                        <a:gd name="connsiteY6-246" fmla="*/ 804320 h 915732"/>
                        <a:gd name="connsiteX7-247" fmla="*/ 88928 w 862532"/>
                        <a:gd name="connsiteY7-248" fmla="*/ 640014 h 915732"/>
                        <a:gd name="connsiteX8-249" fmla="*/ 0 w 862532"/>
                        <a:gd name="connsiteY8-250" fmla="*/ 551086 h 915732"/>
                        <a:gd name="connsiteX9-251" fmla="*/ 0 w 862532"/>
                        <a:gd name="connsiteY9-252" fmla="*/ 88928 h 915732"/>
                        <a:gd name="connsiteX0-253" fmla="*/ 0 w 871852"/>
                        <a:gd name="connsiteY0-254" fmla="*/ 88928 h 908986"/>
                        <a:gd name="connsiteX1-255" fmla="*/ 88928 w 871852"/>
                        <a:gd name="connsiteY1-256" fmla="*/ 0 h 908986"/>
                        <a:gd name="connsiteX2-257" fmla="*/ 444631 w 871852"/>
                        <a:gd name="connsiteY2-258" fmla="*/ 0 h 908986"/>
                        <a:gd name="connsiteX3-259" fmla="*/ 554990 w 871852"/>
                        <a:gd name="connsiteY3-260" fmla="*/ 98454 h 908986"/>
                        <a:gd name="connsiteX4-261" fmla="*/ 645320 w 871852"/>
                        <a:gd name="connsiteY4-262" fmla="*/ 444500 h 908986"/>
                        <a:gd name="connsiteX5-263" fmla="*/ 866933 w 871852"/>
                        <a:gd name="connsiteY5-264" fmla="*/ 898748 h 908986"/>
                        <a:gd name="connsiteX6-265" fmla="*/ 416056 w 871852"/>
                        <a:gd name="connsiteY6-266" fmla="*/ 804320 h 908986"/>
                        <a:gd name="connsiteX7-267" fmla="*/ 88928 w 871852"/>
                        <a:gd name="connsiteY7-268" fmla="*/ 640014 h 908986"/>
                        <a:gd name="connsiteX8-269" fmla="*/ 0 w 871852"/>
                        <a:gd name="connsiteY8-270" fmla="*/ 551086 h 908986"/>
                        <a:gd name="connsiteX9-271" fmla="*/ 0 w 871852"/>
                        <a:gd name="connsiteY9-272" fmla="*/ 88928 h 908986"/>
                        <a:gd name="connsiteX0-273" fmla="*/ 0 w 872110"/>
                        <a:gd name="connsiteY0-274" fmla="*/ 88928 h 908986"/>
                        <a:gd name="connsiteX1-275" fmla="*/ 88928 w 872110"/>
                        <a:gd name="connsiteY1-276" fmla="*/ 0 h 908986"/>
                        <a:gd name="connsiteX2-277" fmla="*/ 444631 w 872110"/>
                        <a:gd name="connsiteY2-278" fmla="*/ 0 h 908986"/>
                        <a:gd name="connsiteX3-279" fmla="*/ 554990 w 872110"/>
                        <a:gd name="connsiteY3-280" fmla="*/ 98454 h 908986"/>
                        <a:gd name="connsiteX4-281" fmla="*/ 657226 w 872110"/>
                        <a:gd name="connsiteY4-282" fmla="*/ 444500 h 908986"/>
                        <a:gd name="connsiteX5-283" fmla="*/ 866933 w 872110"/>
                        <a:gd name="connsiteY5-284" fmla="*/ 898748 h 908986"/>
                        <a:gd name="connsiteX6-285" fmla="*/ 416056 w 872110"/>
                        <a:gd name="connsiteY6-286" fmla="*/ 804320 h 908986"/>
                        <a:gd name="connsiteX7-287" fmla="*/ 88928 w 872110"/>
                        <a:gd name="connsiteY7-288" fmla="*/ 640014 h 908986"/>
                        <a:gd name="connsiteX8-289" fmla="*/ 0 w 872110"/>
                        <a:gd name="connsiteY8-290" fmla="*/ 551086 h 908986"/>
                        <a:gd name="connsiteX9-291" fmla="*/ 0 w 872110"/>
                        <a:gd name="connsiteY9-292" fmla="*/ 88928 h 90898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91" y="connsiteY9-92"/>
                        </a:cxn>
                      </a:cxnLst>
                      <a:rect l="l" t="t" r="r" b="b"/>
                      <a:pathLst>
                        <a:path w="872110" h="908986">
                          <a:moveTo>
                            <a:pt x="0" y="88928"/>
                          </a:moveTo>
                          <a:cubicBezTo>
                            <a:pt x="0" y="39814"/>
                            <a:pt x="39814" y="0"/>
                            <a:pt x="88928" y="0"/>
                          </a:cubicBezTo>
                          <a:lnTo>
                            <a:pt x="444631" y="0"/>
                          </a:lnTo>
                          <a:cubicBezTo>
                            <a:pt x="493745" y="0"/>
                            <a:pt x="521653" y="37434"/>
                            <a:pt x="554990" y="98454"/>
                          </a:cubicBezTo>
                          <a:cubicBezTo>
                            <a:pt x="589629" y="164997"/>
                            <a:pt x="604839" y="320246"/>
                            <a:pt x="657226" y="444500"/>
                          </a:cubicBezTo>
                          <a:cubicBezTo>
                            <a:pt x="709613" y="568754"/>
                            <a:pt x="906334" y="831237"/>
                            <a:pt x="866933" y="898748"/>
                          </a:cubicBezTo>
                          <a:cubicBezTo>
                            <a:pt x="866933" y="947862"/>
                            <a:pt x="465170" y="804320"/>
                            <a:pt x="416056" y="804320"/>
                          </a:cubicBezTo>
                          <a:lnTo>
                            <a:pt x="88928" y="640014"/>
                          </a:lnTo>
                          <a:cubicBezTo>
                            <a:pt x="39814" y="640014"/>
                            <a:pt x="0" y="600200"/>
                            <a:pt x="0" y="551086"/>
                          </a:cubicBezTo>
                          <a:lnTo>
                            <a:pt x="0" y="8892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</p:grpSp>
            <p:grpSp>
              <p:nvGrpSpPr>
                <p:cNvPr id="476" name="Grupo 475"/>
                <p:cNvGrpSpPr/>
                <p:nvPr/>
              </p:nvGrpSpPr>
              <p:grpSpPr>
                <a:xfrm rot="1755505">
                  <a:off x="8148751" y="1010084"/>
                  <a:ext cx="37433" cy="517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509" name="Retângulo 508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510" name="Fluxograma: Atraso 509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511" name="Fluxograma: Atraso 510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77" name="Grupo 476"/>
                <p:cNvGrpSpPr/>
                <p:nvPr/>
              </p:nvGrpSpPr>
              <p:grpSpPr>
                <a:xfrm>
                  <a:off x="8130397" y="1071927"/>
                  <a:ext cx="37433" cy="517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506" name="Retângulo 505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507" name="Fluxograma: Atraso 506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508" name="Fluxograma: Atraso 507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78" name="Grupo 477"/>
                <p:cNvGrpSpPr/>
                <p:nvPr/>
              </p:nvGrpSpPr>
              <p:grpSpPr>
                <a:xfrm rot="19845593">
                  <a:off x="8139746" y="1133365"/>
                  <a:ext cx="37433" cy="517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503" name="Retângulo 502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504" name="Fluxograma: Atraso 503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505" name="Fluxograma: Atraso 504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79" name="Grupo 478"/>
                <p:cNvGrpSpPr/>
                <p:nvPr/>
              </p:nvGrpSpPr>
              <p:grpSpPr>
                <a:xfrm rot="17963128">
                  <a:off x="8188945" y="1190006"/>
                  <a:ext cx="37434" cy="517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500" name="Retângulo 499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501" name="Fluxograma: Atraso 500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502" name="Fluxograma: Atraso 501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80" name="Grupo 479"/>
                <p:cNvGrpSpPr/>
                <p:nvPr/>
              </p:nvGrpSpPr>
              <p:grpSpPr>
                <a:xfrm rot="16200000">
                  <a:off x="8264355" y="1209418"/>
                  <a:ext cx="37434" cy="517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97" name="Retângulo 496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98" name="Fluxograma: Atraso 497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99" name="Fluxograma: Atraso 498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81" name="Grupo 480"/>
                <p:cNvGrpSpPr/>
                <p:nvPr/>
              </p:nvGrpSpPr>
              <p:grpSpPr>
                <a:xfrm rot="19844495" flipH="1">
                  <a:off x="8380965" y="1010854"/>
                  <a:ext cx="37433" cy="517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94" name="Retângulo 493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95" name="Fluxograma: Atraso 494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96" name="Fluxograma: Atraso 495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82" name="Grupo 481"/>
                <p:cNvGrpSpPr/>
                <p:nvPr/>
              </p:nvGrpSpPr>
              <p:grpSpPr>
                <a:xfrm flipH="1">
                  <a:off x="8399914" y="1072817"/>
                  <a:ext cx="37433" cy="517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91" name="Retângulo 490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92" name="Fluxograma: Atraso 491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93" name="Fluxograma: Atraso 492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83" name="Grupo 482"/>
                <p:cNvGrpSpPr/>
                <p:nvPr/>
              </p:nvGrpSpPr>
              <p:grpSpPr>
                <a:xfrm rot="1754407" flipH="1">
                  <a:off x="8388423" y="1136756"/>
                  <a:ext cx="37433" cy="517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88" name="Retângulo 487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89" name="Fluxograma: Atraso 488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90" name="Fluxograma: Atraso 489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84" name="Grupo 483"/>
                <p:cNvGrpSpPr/>
                <p:nvPr/>
              </p:nvGrpSpPr>
              <p:grpSpPr>
                <a:xfrm rot="3636872" flipH="1">
                  <a:off x="8340057" y="1187801"/>
                  <a:ext cx="37434" cy="517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85" name="Retângulo 484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86" name="Fluxograma: Atraso 485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87" name="Fluxograma: Atraso 486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sp>
            <p:nvSpPr>
              <p:cNvPr id="807" name="CaixaDeTexto 806"/>
              <p:cNvSpPr txBox="1"/>
              <p:nvPr/>
            </p:nvSpPr>
            <p:spPr>
              <a:xfrm>
                <a:off x="4971375" y="3593048"/>
                <a:ext cx="2160370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dirty="0">
                    <a:latin typeface="Exo" panose="00000500000000000000" charset="0"/>
                    <a:cs typeface="Exo" panose="00000500000000000000" charset="0"/>
                  </a:rPr>
                  <a:t>Quando você tem uma ideia e se identifica com ela, começa imediatamente a imaginar a sua (futura) empresa produzindo produtos ou oferecendo serviços a partir da sua ideia maravilhosa.</a:t>
                </a:r>
                <a:endParaRPr lang="pt-PT" sz="1200" dirty="0">
                  <a:latin typeface="Exo" panose="00000500000000000000" charset="0"/>
                  <a:ea typeface="Yu Gothic" panose="020B0400000000000000" pitchFamily="34" charset="-128"/>
                  <a:cs typeface="Exo" panose="00000500000000000000" charset="0"/>
                </a:endParaRPr>
              </a:p>
            </p:txBody>
          </p:sp>
          <p:grpSp>
            <p:nvGrpSpPr>
              <p:cNvPr id="41" name="Grupo 40"/>
              <p:cNvGrpSpPr/>
              <p:nvPr/>
            </p:nvGrpSpPr>
            <p:grpSpPr>
              <a:xfrm>
                <a:off x="5085803" y="2932869"/>
                <a:ext cx="1877718" cy="660569"/>
                <a:chOff x="5085803" y="2932869"/>
                <a:chExt cx="1877718" cy="660569"/>
              </a:xfrm>
            </p:grpSpPr>
            <p:sp>
              <p:nvSpPr>
                <p:cNvPr id="806" name="CaixaDeTexto 805"/>
                <p:cNvSpPr txBox="1"/>
                <p:nvPr/>
              </p:nvSpPr>
              <p:spPr>
                <a:xfrm>
                  <a:off x="5085803" y="2932869"/>
                  <a:ext cx="1522991" cy="306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00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IMAGINE O</a:t>
                  </a:r>
                </a:p>
              </p:txBody>
            </p:sp>
            <p:sp>
              <p:nvSpPr>
                <p:cNvPr id="808" name="CaixaDeTexto 807"/>
                <p:cNvSpPr txBox="1"/>
                <p:nvPr/>
              </p:nvSpPr>
              <p:spPr>
                <a:xfrm>
                  <a:off x="5137559" y="3071468"/>
                  <a:ext cx="1825962" cy="52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2800" b="1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FUTURO</a:t>
                  </a:r>
                </a:p>
              </p:txBody>
            </p:sp>
          </p:grpSp>
        </p:grpSp>
        <p:grpSp>
          <p:nvGrpSpPr>
            <p:cNvPr id="13" name="Grupo 12"/>
            <p:cNvGrpSpPr/>
            <p:nvPr/>
          </p:nvGrpSpPr>
          <p:grpSpPr>
            <a:xfrm>
              <a:off x="-31537957" y="-12515856"/>
              <a:ext cx="7440444" cy="22241496"/>
              <a:chOff x="-31537957" y="-12515856"/>
              <a:chExt cx="7440444" cy="22241496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-31537957" y="-12515856"/>
                <a:ext cx="7440444" cy="22241496"/>
                <a:chOff x="5151292" y="-313495"/>
                <a:chExt cx="620037" cy="1853458"/>
              </a:xfrm>
            </p:grpSpPr>
            <p:grpSp>
              <p:nvGrpSpPr>
                <p:cNvPr id="365" name="Grupo 364"/>
                <p:cNvGrpSpPr/>
                <p:nvPr/>
              </p:nvGrpSpPr>
              <p:grpSpPr>
                <a:xfrm>
                  <a:off x="5253367" y="-313495"/>
                  <a:ext cx="415823" cy="1752617"/>
                  <a:chOff x="3070182" y="-3526713"/>
                  <a:chExt cx="1767840" cy="7451051"/>
                </a:xfrm>
              </p:grpSpPr>
              <p:grpSp>
                <p:nvGrpSpPr>
                  <p:cNvPr id="402" name="Grupo 401"/>
                  <p:cNvGrpSpPr/>
                  <p:nvPr/>
                </p:nvGrpSpPr>
                <p:grpSpPr>
                  <a:xfrm>
                    <a:off x="3520624" y="-3526713"/>
                    <a:ext cx="876479" cy="5268359"/>
                    <a:chOff x="5864092" y="-2513253"/>
                    <a:chExt cx="876479" cy="5268359"/>
                  </a:xfrm>
                </p:grpSpPr>
                <p:sp>
                  <p:nvSpPr>
                    <p:cNvPr id="407" name="Retângulo 406"/>
                    <p:cNvSpPr/>
                    <p:nvPr/>
                  </p:nvSpPr>
                  <p:spPr>
                    <a:xfrm>
                      <a:off x="6257824" y="-2513253"/>
                      <a:ext cx="80268" cy="4780308"/>
                    </a:xfrm>
                    <a:prstGeom prst="rect">
                      <a:avLst/>
                    </a:prstGeom>
                    <a:solidFill>
                      <a:srgbClr val="1F344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grpSp>
                  <p:nvGrpSpPr>
                    <p:cNvPr id="408" name="Grupo 407"/>
                    <p:cNvGrpSpPr/>
                    <p:nvPr/>
                  </p:nvGrpSpPr>
                  <p:grpSpPr>
                    <a:xfrm>
                      <a:off x="5864092" y="2062162"/>
                      <a:ext cx="876479" cy="692944"/>
                      <a:chOff x="5858968" y="2062162"/>
                      <a:chExt cx="876479" cy="692944"/>
                    </a:xfrm>
                  </p:grpSpPr>
                  <p:grpSp>
                    <p:nvGrpSpPr>
                      <p:cNvPr id="409" name="Grupo 408"/>
                      <p:cNvGrpSpPr/>
                      <p:nvPr/>
                    </p:nvGrpSpPr>
                    <p:grpSpPr>
                      <a:xfrm>
                        <a:off x="5858968" y="2062162"/>
                        <a:ext cx="438602" cy="692944"/>
                        <a:chOff x="5858925" y="2069306"/>
                        <a:chExt cx="438602" cy="692944"/>
                      </a:xfrm>
                    </p:grpSpPr>
                    <p:sp>
                      <p:nvSpPr>
                        <p:cNvPr id="415" name="Fluxograma: Atraso 6"/>
                        <p:cNvSpPr/>
                        <p:nvPr/>
                      </p:nvSpPr>
                      <p:spPr>
                        <a:xfrm rot="10800000">
                          <a:off x="5986185" y="2069306"/>
                          <a:ext cx="311342" cy="692944"/>
                        </a:xfrm>
                        <a:custGeom>
                          <a:avLst/>
                          <a:gdLst>
                            <a:gd name="connsiteX0" fmla="*/ 0 w 222959"/>
                            <a:gd name="connsiteY0" fmla="*/ 0 h 433387"/>
                            <a:gd name="connsiteX1" fmla="*/ 111480 w 222959"/>
                            <a:gd name="connsiteY1" fmla="*/ 0 h 433387"/>
                            <a:gd name="connsiteX2" fmla="*/ 222960 w 222959"/>
                            <a:gd name="connsiteY2" fmla="*/ 216694 h 433387"/>
                            <a:gd name="connsiteX3" fmla="*/ 111480 w 222959"/>
                            <a:gd name="connsiteY3" fmla="*/ 433388 h 433387"/>
                            <a:gd name="connsiteX4" fmla="*/ 0 w 222959"/>
                            <a:gd name="connsiteY4" fmla="*/ 433387 h 433387"/>
                            <a:gd name="connsiteX5" fmla="*/ 0 w 222959"/>
                            <a:gd name="connsiteY5" fmla="*/ 0 h 433387"/>
                            <a:gd name="connsiteX0-1" fmla="*/ 0 w 224647"/>
                            <a:gd name="connsiteY0-2" fmla="*/ 0 h 433387"/>
                            <a:gd name="connsiteX1-3" fmla="*/ 111480 w 224647"/>
                            <a:gd name="connsiteY1-4" fmla="*/ 0 h 433387"/>
                            <a:gd name="connsiteX2-5" fmla="*/ 222960 w 224647"/>
                            <a:gd name="connsiteY2-6" fmla="*/ 216694 h 433387"/>
                            <a:gd name="connsiteX3-7" fmla="*/ 154343 w 224647"/>
                            <a:gd name="connsiteY3-8" fmla="*/ 414338 h 433387"/>
                            <a:gd name="connsiteX4-9" fmla="*/ 0 w 224647"/>
                            <a:gd name="connsiteY4-10" fmla="*/ 433387 h 433387"/>
                            <a:gd name="connsiteX5-11" fmla="*/ 0 w 224647"/>
                            <a:gd name="connsiteY5-12" fmla="*/ 0 h 433387"/>
                            <a:gd name="connsiteX0-13" fmla="*/ 0 w 224647"/>
                            <a:gd name="connsiteY0-14" fmla="*/ 0 h 435557"/>
                            <a:gd name="connsiteX1-15" fmla="*/ 111480 w 224647"/>
                            <a:gd name="connsiteY1-16" fmla="*/ 0 h 435557"/>
                            <a:gd name="connsiteX2-17" fmla="*/ 222960 w 224647"/>
                            <a:gd name="connsiteY2-18" fmla="*/ 216694 h 435557"/>
                            <a:gd name="connsiteX3-19" fmla="*/ 154343 w 224647"/>
                            <a:gd name="connsiteY3-20" fmla="*/ 414338 h 435557"/>
                            <a:gd name="connsiteX4-21" fmla="*/ 0 w 224647"/>
                            <a:gd name="connsiteY4-22" fmla="*/ 433387 h 435557"/>
                            <a:gd name="connsiteX5-23" fmla="*/ 0 w 224647"/>
                            <a:gd name="connsiteY5-24" fmla="*/ 0 h 435557"/>
                            <a:gd name="connsiteX0-25" fmla="*/ 0 w 224948"/>
                            <a:gd name="connsiteY0-26" fmla="*/ 0 h 445029"/>
                            <a:gd name="connsiteX1-27" fmla="*/ 111480 w 224948"/>
                            <a:gd name="connsiteY1-28" fmla="*/ 0 h 445029"/>
                            <a:gd name="connsiteX2-29" fmla="*/ 222960 w 224948"/>
                            <a:gd name="connsiteY2-30" fmla="*/ 216694 h 445029"/>
                            <a:gd name="connsiteX3-31" fmla="*/ 156724 w 224948"/>
                            <a:gd name="connsiteY3-32" fmla="*/ 428626 h 445029"/>
                            <a:gd name="connsiteX4-33" fmla="*/ 0 w 224948"/>
                            <a:gd name="connsiteY4-34" fmla="*/ 433387 h 445029"/>
                            <a:gd name="connsiteX5-35" fmla="*/ 0 w 224948"/>
                            <a:gd name="connsiteY5-36" fmla="*/ 0 h 445029"/>
                            <a:gd name="connsiteX0-37" fmla="*/ 0 w 227229"/>
                            <a:gd name="connsiteY0-38" fmla="*/ 0 h 445029"/>
                            <a:gd name="connsiteX1-39" fmla="*/ 111480 w 227229"/>
                            <a:gd name="connsiteY1-40" fmla="*/ 0 h 445029"/>
                            <a:gd name="connsiteX2-41" fmla="*/ 222960 w 227229"/>
                            <a:gd name="connsiteY2-42" fmla="*/ 216694 h 445029"/>
                            <a:gd name="connsiteX3-43" fmla="*/ 156724 w 227229"/>
                            <a:gd name="connsiteY3-44" fmla="*/ 428626 h 445029"/>
                            <a:gd name="connsiteX4-45" fmla="*/ 0 w 227229"/>
                            <a:gd name="connsiteY4-46" fmla="*/ 433387 h 445029"/>
                            <a:gd name="connsiteX5-47" fmla="*/ 0 w 227229"/>
                            <a:gd name="connsiteY5-48" fmla="*/ 0 h 445029"/>
                            <a:gd name="connsiteX0-49" fmla="*/ 0 w 227229"/>
                            <a:gd name="connsiteY0-50" fmla="*/ 0 h 445029"/>
                            <a:gd name="connsiteX1-51" fmla="*/ 111480 w 227229"/>
                            <a:gd name="connsiteY1-52" fmla="*/ 0 h 445029"/>
                            <a:gd name="connsiteX2-53" fmla="*/ 222960 w 227229"/>
                            <a:gd name="connsiteY2-54" fmla="*/ 216694 h 445029"/>
                            <a:gd name="connsiteX3-55" fmla="*/ 156724 w 227229"/>
                            <a:gd name="connsiteY3-56" fmla="*/ 428626 h 445029"/>
                            <a:gd name="connsiteX4-57" fmla="*/ 0 w 227229"/>
                            <a:gd name="connsiteY4-58" fmla="*/ 433387 h 445029"/>
                            <a:gd name="connsiteX5-59" fmla="*/ 0 w 227229"/>
                            <a:gd name="connsiteY5-60" fmla="*/ 0 h 445029"/>
                            <a:gd name="connsiteX0-61" fmla="*/ 26194 w 253423"/>
                            <a:gd name="connsiteY0-62" fmla="*/ 0 h 466725"/>
                            <a:gd name="connsiteX1-63" fmla="*/ 137674 w 253423"/>
                            <a:gd name="connsiteY1-64" fmla="*/ 0 h 466725"/>
                            <a:gd name="connsiteX2-65" fmla="*/ 249154 w 253423"/>
                            <a:gd name="connsiteY2-66" fmla="*/ 216694 h 466725"/>
                            <a:gd name="connsiteX3-67" fmla="*/ 182918 w 253423"/>
                            <a:gd name="connsiteY3-68" fmla="*/ 428626 h 466725"/>
                            <a:gd name="connsiteX4-69" fmla="*/ 0 w 253423"/>
                            <a:gd name="connsiteY4-70" fmla="*/ 466725 h 466725"/>
                            <a:gd name="connsiteX5-71" fmla="*/ 26194 w 253423"/>
                            <a:gd name="connsiteY5-72" fmla="*/ 0 h 466725"/>
                            <a:gd name="connsiteX0-73" fmla="*/ 26194 w 281418"/>
                            <a:gd name="connsiteY0-74" fmla="*/ 0 h 466725"/>
                            <a:gd name="connsiteX1-75" fmla="*/ 137674 w 281418"/>
                            <a:gd name="connsiteY1-76" fmla="*/ 0 h 466725"/>
                            <a:gd name="connsiteX2-77" fmla="*/ 280110 w 281418"/>
                            <a:gd name="connsiteY2-78" fmla="*/ 219075 h 466725"/>
                            <a:gd name="connsiteX3-79" fmla="*/ 182918 w 281418"/>
                            <a:gd name="connsiteY3-80" fmla="*/ 428626 h 466725"/>
                            <a:gd name="connsiteX4-81" fmla="*/ 0 w 281418"/>
                            <a:gd name="connsiteY4-82" fmla="*/ 466725 h 466725"/>
                            <a:gd name="connsiteX5-83" fmla="*/ 26194 w 281418"/>
                            <a:gd name="connsiteY5-84" fmla="*/ 0 h 466725"/>
                            <a:gd name="connsiteX0-85" fmla="*/ 38100 w 293324"/>
                            <a:gd name="connsiteY0-86" fmla="*/ 0 h 466725"/>
                            <a:gd name="connsiteX1-87" fmla="*/ 149580 w 293324"/>
                            <a:gd name="connsiteY1-88" fmla="*/ 0 h 466725"/>
                            <a:gd name="connsiteX2-89" fmla="*/ 292016 w 293324"/>
                            <a:gd name="connsiteY2-90" fmla="*/ 219075 h 466725"/>
                            <a:gd name="connsiteX3-91" fmla="*/ 194824 w 293324"/>
                            <a:gd name="connsiteY3-92" fmla="*/ 428626 h 466725"/>
                            <a:gd name="connsiteX4-93" fmla="*/ 0 w 293324"/>
                            <a:gd name="connsiteY4-94" fmla="*/ 466725 h 466725"/>
                            <a:gd name="connsiteX5-95" fmla="*/ 38100 w 293324"/>
                            <a:gd name="connsiteY5-96" fmla="*/ 0 h 466725"/>
                            <a:gd name="connsiteX0-97" fmla="*/ 4762 w 293324"/>
                            <a:gd name="connsiteY0-98" fmla="*/ 0 h 468318"/>
                            <a:gd name="connsiteX1-99" fmla="*/ 149580 w 293324"/>
                            <a:gd name="connsiteY1-100" fmla="*/ 1593 h 468318"/>
                            <a:gd name="connsiteX2-101" fmla="*/ 292016 w 293324"/>
                            <a:gd name="connsiteY2-102" fmla="*/ 220668 h 468318"/>
                            <a:gd name="connsiteX3-103" fmla="*/ 194824 w 293324"/>
                            <a:gd name="connsiteY3-104" fmla="*/ 430219 h 468318"/>
                            <a:gd name="connsiteX4-105" fmla="*/ 0 w 293324"/>
                            <a:gd name="connsiteY4-106" fmla="*/ 468318 h 468318"/>
                            <a:gd name="connsiteX5-107" fmla="*/ 4762 w 293324"/>
                            <a:gd name="connsiteY5-108" fmla="*/ 0 h 468318"/>
                            <a:gd name="connsiteX0-109" fmla="*/ 288 w 295994"/>
                            <a:gd name="connsiteY0-110" fmla="*/ 0 h 468318"/>
                            <a:gd name="connsiteX1-111" fmla="*/ 152250 w 295994"/>
                            <a:gd name="connsiteY1-112" fmla="*/ 1593 h 468318"/>
                            <a:gd name="connsiteX2-113" fmla="*/ 294686 w 295994"/>
                            <a:gd name="connsiteY2-114" fmla="*/ 220668 h 468318"/>
                            <a:gd name="connsiteX3-115" fmla="*/ 197494 w 295994"/>
                            <a:gd name="connsiteY3-116" fmla="*/ 430219 h 468318"/>
                            <a:gd name="connsiteX4-117" fmla="*/ 2670 w 295994"/>
                            <a:gd name="connsiteY4-118" fmla="*/ 468318 h 468318"/>
                            <a:gd name="connsiteX5-119" fmla="*/ 288 w 295994"/>
                            <a:gd name="connsiteY5-120" fmla="*/ 0 h 468318"/>
                            <a:gd name="connsiteX0-121" fmla="*/ 459 w 293784"/>
                            <a:gd name="connsiteY0-122" fmla="*/ 0 h 468318"/>
                            <a:gd name="connsiteX1-123" fmla="*/ 150040 w 293784"/>
                            <a:gd name="connsiteY1-124" fmla="*/ 1593 h 468318"/>
                            <a:gd name="connsiteX2-125" fmla="*/ 292476 w 293784"/>
                            <a:gd name="connsiteY2-126" fmla="*/ 220668 h 468318"/>
                            <a:gd name="connsiteX3-127" fmla="*/ 195284 w 293784"/>
                            <a:gd name="connsiteY3-128" fmla="*/ 430219 h 468318"/>
                            <a:gd name="connsiteX4-129" fmla="*/ 460 w 293784"/>
                            <a:gd name="connsiteY4-130" fmla="*/ 468318 h 468318"/>
                            <a:gd name="connsiteX5-131" fmla="*/ 459 w 293784"/>
                            <a:gd name="connsiteY5-132" fmla="*/ 0 h 468318"/>
                            <a:gd name="connsiteX0-133" fmla="*/ 459 w 301253"/>
                            <a:gd name="connsiteY0-134" fmla="*/ 0 h 468318"/>
                            <a:gd name="connsiteX1-135" fmla="*/ 150040 w 301253"/>
                            <a:gd name="connsiteY1-136" fmla="*/ 1593 h 468318"/>
                            <a:gd name="connsiteX2-137" fmla="*/ 292476 w 301253"/>
                            <a:gd name="connsiteY2-138" fmla="*/ 220668 h 468318"/>
                            <a:gd name="connsiteX3-139" fmla="*/ 233384 w 301253"/>
                            <a:gd name="connsiteY3-140" fmla="*/ 423847 h 468318"/>
                            <a:gd name="connsiteX4-141" fmla="*/ 460 w 301253"/>
                            <a:gd name="connsiteY4-142" fmla="*/ 468318 h 468318"/>
                            <a:gd name="connsiteX5-143" fmla="*/ 459 w 301253"/>
                            <a:gd name="connsiteY5-144" fmla="*/ 0 h 468318"/>
                            <a:gd name="connsiteX0-145" fmla="*/ 459 w 295803"/>
                            <a:gd name="connsiteY0-146" fmla="*/ 0 h 468318"/>
                            <a:gd name="connsiteX1-147" fmla="*/ 150040 w 295803"/>
                            <a:gd name="connsiteY1-148" fmla="*/ 1593 h 468318"/>
                            <a:gd name="connsiteX2-149" fmla="*/ 292476 w 295803"/>
                            <a:gd name="connsiteY2-150" fmla="*/ 220668 h 468318"/>
                            <a:gd name="connsiteX3-151" fmla="*/ 211952 w 295803"/>
                            <a:gd name="connsiteY3-152" fmla="*/ 431812 h 468318"/>
                            <a:gd name="connsiteX4-153" fmla="*/ 460 w 295803"/>
                            <a:gd name="connsiteY4-154" fmla="*/ 468318 h 468318"/>
                            <a:gd name="connsiteX5-155" fmla="*/ 459 w 295803"/>
                            <a:gd name="connsiteY5-156" fmla="*/ 0 h 468318"/>
                            <a:gd name="connsiteX0-157" fmla="*/ 459 w 306748"/>
                            <a:gd name="connsiteY0-158" fmla="*/ 0 h 468318"/>
                            <a:gd name="connsiteX1-159" fmla="*/ 150040 w 306748"/>
                            <a:gd name="connsiteY1-160" fmla="*/ 1593 h 468318"/>
                            <a:gd name="connsiteX2-161" fmla="*/ 304383 w 306748"/>
                            <a:gd name="connsiteY2-162" fmla="*/ 228632 h 468318"/>
                            <a:gd name="connsiteX3-163" fmla="*/ 211952 w 306748"/>
                            <a:gd name="connsiteY3-164" fmla="*/ 431812 h 468318"/>
                            <a:gd name="connsiteX4-165" fmla="*/ 460 w 306748"/>
                            <a:gd name="connsiteY4-166" fmla="*/ 468318 h 468318"/>
                            <a:gd name="connsiteX5-167" fmla="*/ 459 w 306748"/>
                            <a:gd name="connsiteY5-168" fmla="*/ 0 h 468318"/>
                            <a:gd name="connsiteX0-169" fmla="*/ 459 w 309420"/>
                            <a:gd name="connsiteY0-170" fmla="*/ 0 h 468318"/>
                            <a:gd name="connsiteX1-171" fmla="*/ 150040 w 309420"/>
                            <a:gd name="connsiteY1-172" fmla="*/ 1593 h 468318"/>
                            <a:gd name="connsiteX2-173" fmla="*/ 304383 w 309420"/>
                            <a:gd name="connsiteY2-174" fmla="*/ 228632 h 468318"/>
                            <a:gd name="connsiteX3-175" fmla="*/ 228621 w 309420"/>
                            <a:gd name="connsiteY3-176" fmla="*/ 430218 h 468318"/>
                            <a:gd name="connsiteX4-177" fmla="*/ 460 w 309420"/>
                            <a:gd name="connsiteY4-178" fmla="*/ 468318 h 468318"/>
                            <a:gd name="connsiteX5-179" fmla="*/ 459 w 309420"/>
                            <a:gd name="connsiteY5-180" fmla="*/ 0 h 468318"/>
                            <a:gd name="connsiteX0-181" fmla="*/ 2381 w 311342"/>
                            <a:gd name="connsiteY0-182" fmla="*/ 0 h 463539"/>
                            <a:gd name="connsiteX1-183" fmla="*/ 151962 w 311342"/>
                            <a:gd name="connsiteY1-184" fmla="*/ 1593 h 463539"/>
                            <a:gd name="connsiteX2-185" fmla="*/ 306305 w 311342"/>
                            <a:gd name="connsiteY2-186" fmla="*/ 228632 h 463539"/>
                            <a:gd name="connsiteX3-187" fmla="*/ 230543 w 311342"/>
                            <a:gd name="connsiteY3-188" fmla="*/ 430218 h 463539"/>
                            <a:gd name="connsiteX4-189" fmla="*/ 0 w 311342"/>
                            <a:gd name="connsiteY4-190" fmla="*/ 463539 h 463539"/>
                            <a:gd name="connsiteX5-191" fmla="*/ 2381 w 311342"/>
                            <a:gd name="connsiteY5-192" fmla="*/ 0 h 463539"/>
                            <a:gd name="connsiteX0-193" fmla="*/ 2381 w 311342"/>
                            <a:gd name="connsiteY0-194" fmla="*/ 0 h 463539"/>
                            <a:gd name="connsiteX1-195" fmla="*/ 151962 w 311342"/>
                            <a:gd name="connsiteY1-196" fmla="*/ 1593 h 463539"/>
                            <a:gd name="connsiteX2-197" fmla="*/ 306305 w 311342"/>
                            <a:gd name="connsiteY2-198" fmla="*/ 228632 h 463539"/>
                            <a:gd name="connsiteX3-199" fmla="*/ 230543 w 311342"/>
                            <a:gd name="connsiteY3-200" fmla="*/ 430218 h 463539"/>
                            <a:gd name="connsiteX4-201" fmla="*/ 0 w 311342"/>
                            <a:gd name="connsiteY4-202" fmla="*/ 463539 h 463539"/>
                            <a:gd name="connsiteX5-203" fmla="*/ 2381 w 311342"/>
                            <a:gd name="connsiteY5-204" fmla="*/ 0 h 463539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11342" h="463539">
                              <a:moveTo>
                                <a:pt x="2381" y="0"/>
                              </a:moveTo>
                              <a:lnTo>
                                <a:pt x="151962" y="1593"/>
                              </a:lnTo>
                              <a:cubicBezTo>
                                <a:pt x="213531" y="1593"/>
                                <a:pt x="293208" y="157195"/>
                                <a:pt x="306305" y="228632"/>
                              </a:cubicBezTo>
                              <a:cubicBezTo>
                                <a:pt x="319402" y="300069"/>
                                <a:pt x="311162" y="368305"/>
                                <a:pt x="230543" y="430218"/>
                              </a:cubicBezTo>
                              <a:cubicBezTo>
                                <a:pt x="179095" y="467524"/>
                                <a:pt x="56210" y="461968"/>
                                <a:pt x="0" y="463539"/>
                              </a:cubicBezTo>
                              <a:cubicBezTo>
                                <a:pt x="1587" y="307433"/>
                                <a:pt x="794" y="156106"/>
                                <a:pt x="238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16" name="Fluxograma: Atraso 415"/>
                        <p:cNvSpPr/>
                        <p:nvPr/>
                      </p:nvSpPr>
                      <p:spPr>
                        <a:xfrm rot="10800000">
                          <a:off x="5893592" y="2228848"/>
                          <a:ext cx="150019" cy="166688"/>
                        </a:xfrm>
                        <a:prstGeom prst="flowChartDelay">
                          <a:avLst/>
                        </a:pr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17" name="Fluxograma: Atraso 416"/>
                        <p:cNvSpPr/>
                        <p:nvPr/>
                      </p:nvSpPr>
                      <p:spPr>
                        <a:xfrm rot="10800000">
                          <a:off x="5881685" y="2403871"/>
                          <a:ext cx="150019" cy="177404"/>
                        </a:xfrm>
                        <a:prstGeom prst="flowChartDelay">
                          <a:avLst/>
                        </a:pr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18" name="Fluxograma: Atraso 9"/>
                        <p:cNvSpPr/>
                        <p:nvPr/>
                      </p:nvSpPr>
                      <p:spPr>
                        <a:xfrm rot="10800000">
                          <a:off x="5858925" y="2579489"/>
                          <a:ext cx="333377" cy="179785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0 h 177404"/>
                            <a:gd name="connsiteX1" fmla="*/ 75010 w 150019"/>
                            <a:gd name="connsiteY1" fmla="*/ 0 h 177404"/>
                            <a:gd name="connsiteX2" fmla="*/ 150020 w 150019"/>
                            <a:gd name="connsiteY2" fmla="*/ 88702 h 177404"/>
                            <a:gd name="connsiteX3" fmla="*/ 75010 w 150019"/>
                            <a:gd name="connsiteY3" fmla="*/ 177404 h 177404"/>
                            <a:gd name="connsiteX4" fmla="*/ 0 w 150019"/>
                            <a:gd name="connsiteY4" fmla="*/ 177404 h 177404"/>
                            <a:gd name="connsiteX5" fmla="*/ 0 w 150019"/>
                            <a:gd name="connsiteY5" fmla="*/ 0 h 177404"/>
                            <a:gd name="connsiteX0-1" fmla="*/ 0 w 333377"/>
                            <a:gd name="connsiteY0-2" fmla="*/ 0 h 179785"/>
                            <a:gd name="connsiteX1-3" fmla="*/ 258367 w 333377"/>
                            <a:gd name="connsiteY1-4" fmla="*/ 2381 h 179785"/>
                            <a:gd name="connsiteX2-5" fmla="*/ 333377 w 333377"/>
                            <a:gd name="connsiteY2-6" fmla="*/ 91083 h 179785"/>
                            <a:gd name="connsiteX3-7" fmla="*/ 258367 w 333377"/>
                            <a:gd name="connsiteY3-8" fmla="*/ 179785 h 179785"/>
                            <a:gd name="connsiteX4-9" fmla="*/ 183357 w 333377"/>
                            <a:gd name="connsiteY4-10" fmla="*/ 179785 h 179785"/>
                            <a:gd name="connsiteX5-11" fmla="*/ 0 w 333377"/>
                            <a:gd name="connsiteY5-12" fmla="*/ 0 h 179785"/>
                            <a:gd name="connsiteX0-13" fmla="*/ 0 w 333377"/>
                            <a:gd name="connsiteY0-14" fmla="*/ 0 h 179785"/>
                            <a:gd name="connsiteX1-15" fmla="*/ 258367 w 333377"/>
                            <a:gd name="connsiteY1-16" fmla="*/ 2381 h 179785"/>
                            <a:gd name="connsiteX2-17" fmla="*/ 333377 w 333377"/>
                            <a:gd name="connsiteY2-18" fmla="*/ 91083 h 179785"/>
                            <a:gd name="connsiteX3-19" fmla="*/ 258367 w 333377"/>
                            <a:gd name="connsiteY3-20" fmla="*/ 179785 h 179785"/>
                            <a:gd name="connsiteX4-21" fmla="*/ 2382 w 333377"/>
                            <a:gd name="connsiteY4-22" fmla="*/ 175022 h 179785"/>
                            <a:gd name="connsiteX5-23" fmla="*/ 0 w 333377"/>
                            <a:gd name="connsiteY5-24" fmla="*/ 0 h 179785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33377" h="179785">
                              <a:moveTo>
                                <a:pt x="0" y="0"/>
                              </a:moveTo>
                              <a:lnTo>
                                <a:pt x="258367" y="2381"/>
                              </a:lnTo>
                              <a:cubicBezTo>
                                <a:pt x="299794" y="2381"/>
                                <a:pt x="333377" y="42094"/>
                                <a:pt x="333377" y="91083"/>
                              </a:cubicBezTo>
                              <a:cubicBezTo>
                                <a:pt x="333377" y="140072"/>
                                <a:pt x="299794" y="179785"/>
                                <a:pt x="258367" y="179785"/>
                              </a:cubicBezTo>
                              <a:lnTo>
                                <a:pt x="2382" y="17502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</p:grpSp>
                  <p:grpSp>
                    <p:nvGrpSpPr>
                      <p:cNvPr id="410" name="Grupo 409"/>
                      <p:cNvGrpSpPr/>
                      <p:nvPr/>
                    </p:nvGrpSpPr>
                    <p:grpSpPr>
                      <a:xfrm flipH="1">
                        <a:off x="6296845" y="2062162"/>
                        <a:ext cx="438602" cy="692944"/>
                        <a:chOff x="5858925" y="2069306"/>
                        <a:chExt cx="438602" cy="692944"/>
                      </a:xfrm>
                      <a:solidFill>
                        <a:srgbClr val="223A57"/>
                      </a:solidFill>
                    </p:grpSpPr>
                    <p:sp>
                      <p:nvSpPr>
                        <p:cNvPr id="411" name="Fluxograma: Atraso 6"/>
                        <p:cNvSpPr/>
                        <p:nvPr/>
                      </p:nvSpPr>
                      <p:spPr>
                        <a:xfrm rot="10800000">
                          <a:off x="5986185" y="2069306"/>
                          <a:ext cx="311342" cy="692944"/>
                        </a:xfrm>
                        <a:custGeom>
                          <a:avLst/>
                          <a:gdLst>
                            <a:gd name="connsiteX0" fmla="*/ 0 w 222959"/>
                            <a:gd name="connsiteY0" fmla="*/ 0 h 433387"/>
                            <a:gd name="connsiteX1" fmla="*/ 111480 w 222959"/>
                            <a:gd name="connsiteY1" fmla="*/ 0 h 433387"/>
                            <a:gd name="connsiteX2" fmla="*/ 222960 w 222959"/>
                            <a:gd name="connsiteY2" fmla="*/ 216694 h 433387"/>
                            <a:gd name="connsiteX3" fmla="*/ 111480 w 222959"/>
                            <a:gd name="connsiteY3" fmla="*/ 433388 h 433387"/>
                            <a:gd name="connsiteX4" fmla="*/ 0 w 222959"/>
                            <a:gd name="connsiteY4" fmla="*/ 433387 h 433387"/>
                            <a:gd name="connsiteX5" fmla="*/ 0 w 222959"/>
                            <a:gd name="connsiteY5" fmla="*/ 0 h 433387"/>
                            <a:gd name="connsiteX0-1" fmla="*/ 0 w 224647"/>
                            <a:gd name="connsiteY0-2" fmla="*/ 0 h 433387"/>
                            <a:gd name="connsiteX1-3" fmla="*/ 111480 w 224647"/>
                            <a:gd name="connsiteY1-4" fmla="*/ 0 h 433387"/>
                            <a:gd name="connsiteX2-5" fmla="*/ 222960 w 224647"/>
                            <a:gd name="connsiteY2-6" fmla="*/ 216694 h 433387"/>
                            <a:gd name="connsiteX3-7" fmla="*/ 154343 w 224647"/>
                            <a:gd name="connsiteY3-8" fmla="*/ 414338 h 433387"/>
                            <a:gd name="connsiteX4-9" fmla="*/ 0 w 224647"/>
                            <a:gd name="connsiteY4-10" fmla="*/ 433387 h 433387"/>
                            <a:gd name="connsiteX5-11" fmla="*/ 0 w 224647"/>
                            <a:gd name="connsiteY5-12" fmla="*/ 0 h 433387"/>
                            <a:gd name="connsiteX0-13" fmla="*/ 0 w 224647"/>
                            <a:gd name="connsiteY0-14" fmla="*/ 0 h 435557"/>
                            <a:gd name="connsiteX1-15" fmla="*/ 111480 w 224647"/>
                            <a:gd name="connsiteY1-16" fmla="*/ 0 h 435557"/>
                            <a:gd name="connsiteX2-17" fmla="*/ 222960 w 224647"/>
                            <a:gd name="connsiteY2-18" fmla="*/ 216694 h 435557"/>
                            <a:gd name="connsiteX3-19" fmla="*/ 154343 w 224647"/>
                            <a:gd name="connsiteY3-20" fmla="*/ 414338 h 435557"/>
                            <a:gd name="connsiteX4-21" fmla="*/ 0 w 224647"/>
                            <a:gd name="connsiteY4-22" fmla="*/ 433387 h 435557"/>
                            <a:gd name="connsiteX5-23" fmla="*/ 0 w 224647"/>
                            <a:gd name="connsiteY5-24" fmla="*/ 0 h 435557"/>
                            <a:gd name="connsiteX0-25" fmla="*/ 0 w 224948"/>
                            <a:gd name="connsiteY0-26" fmla="*/ 0 h 445029"/>
                            <a:gd name="connsiteX1-27" fmla="*/ 111480 w 224948"/>
                            <a:gd name="connsiteY1-28" fmla="*/ 0 h 445029"/>
                            <a:gd name="connsiteX2-29" fmla="*/ 222960 w 224948"/>
                            <a:gd name="connsiteY2-30" fmla="*/ 216694 h 445029"/>
                            <a:gd name="connsiteX3-31" fmla="*/ 156724 w 224948"/>
                            <a:gd name="connsiteY3-32" fmla="*/ 428626 h 445029"/>
                            <a:gd name="connsiteX4-33" fmla="*/ 0 w 224948"/>
                            <a:gd name="connsiteY4-34" fmla="*/ 433387 h 445029"/>
                            <a:gd name="connsiteX5-35" fmla="*/ 0 w 224948"/>
                            <a:gd name="connsiteY5-36" fmla="*/ 0 h 445029"/>
                            <a:gd name="connsiteX0-37" fmla="*/ 0 w 227229"/>
                            <a:gd name="connsiteY0-38" fmla="*/ 0 h 445029"/>
                            <a:gd name="connsiteX1-39" fmla="*/ 111480 w 227229"/>
                            <a:gd name="connsiteY1-40" fmla="*/ 0 h 445029"/>
                            <a:gd name="connsiteX2-41" fmla="*/ 222960 w 227229"/>
                            <a:gd name="connsiteY2-42" fmla="*/ 216694 h 445029"/>
                            <a:gd name="connsiteX3-43" fmla="*/ 156724 w 227229"/>
                            <a:gd name="connsiteY3-44" fmla="*/ 428626 h 445029"/>
                            <a:gd name="connsiteX4-45" fmla="*/ 0 w 227229"/>
                            <a:gd name="connsiteY4-46" fmla="*/ 433387 h 445029"/>
                            <a:gd name="connsiteX5-47" fmla="*/ 0 w 227229"/>
                            <a:gd name="connsiteY5-48" fmla="*/ 0 h 445029"/>
                            <a:gd name="connsiteX0-49" fmla="*/ 0 w 227229"/>
                            <a:gd name="connsiteY0-50" fmla="*/ 0 h 445029"/>
                            <a:gd name="connsiteX1-51" fmla="*/ 111480 w 227229"/>
                            <a:gd name="connsiteY1-52" fmla="*/ 0 h 445029"/>
                            <a:gd name="connsiteX2-53" fmla="*/ 222960 w 227229"/>
                            <a:gd name="connsiteY2-54" fmla="*/ 216694 h 445029"/>
                            <a:gd name="connsiteX3-55" fmla="*/ 156724 w 227229"/>
                            <a:gd name="connsiteY3-56" fmla="*/ 428626 h 445029"/>
                            <a:gd name="connsiteX4-57" fmla="*/ 0 w 227229"/>
                            <a:gd name="connsiteY4-58" fmla="*/ 433387 h 445029"/>
                            <a:gd name="connsiteX5-59" fmla="*/ 0 w 227229"/>
                            <a:gd name="connsiteY5-60" fmla="*/ 0 h 445029"/>
                            <a:gd name="connsiteX0-61" fmla="*/ 26194 w 253423"/>
                            <a:gd name="connsiteY0-62" fmla="*/ 0 h 466725"/>
                            <a:gd name="connsiteX1-63" fmla="*/ 137674 w 253423"/>
                            <a:gd name="connsiteY1-64" fmla="*/ 0 h 466725"/>
                            <a:gd name="connsiteX2-65" fmla="*/ 249154 w 253423"/>
                            <a:gd name="connsiteY2-66" fmla="*/ 216694 h 466725"/>
                            <a:gd name="connsiteX3-67" fmla="*/ 182918 w 253423"/>
                            <a:gd name="connsiteY3-68" fmla="*/ 428626 h 466725"/>
                            <a:gd name="connsiteX4-69" fmla="*/ 0 w 253423"/>
                            <a:gd name="connsiteY4-70" fmla="*/ 466725 h 466725"/>
                            <a:gd name="connsiteX5-71" fmla="*/ 26194 w 253423"/>
                            <a:gd name="connsiteY5-72" fmla="*/ 0 h 466725"/>
                            <a:gd name="connsiteX0-73" fmla="*/ 26194 w 281418"/>
                            <a:gd name="connsiteY0-74" fmla="*/ 0 h 466725"/>
                            <a:gd name="connsiteX1-75" fmla="*/ 137674 w 281418"/>
                            <a:gd name="connsiteY1-76" fmla="*/ 0 h 466725"/>
                            <a:gd name="connsiteX2-77" fmla="*/ 280110 w 281418"/>
                            <a:gd name="connsiteY2-78" fmla="*/ 219075 h 466725"/>
                            <a:gd name="connsiteX3-79" fmla="*/ 182918 w 281418"/>
                            <a:gd name="connsiteY3-80" fmla="*/ 428626 h 466725"/>
                            <a:gd name="connsiteX4-81" fmla="*/ 0 w 281418"/>
                            <a:gd name="connsiteY4-82" fmla="*/ 466725 h 466725"/>
                            <a:gd name="connsiteX5-83" fmla="*/ 26194 w 281418"/>
                            <a:gd name="connsiteY5-84" fmla="*/ 0 h 466725"/>
                            <a:gd name="connsiteX0-85" fmla="*/ 38100 w 293324"/>
                            <a:gd name="connsiteY0-86" fmla="*/ 0 h 466725"/>
                            <a:gd name="connsiteX1-87" fmla="*/ 149580 w 293324"/>
                            <a:gd name="connsiteY1-88" fmla="*/ 0 h 466725"/>
                            <a:gd name="connsiteX2-89" fmla="*/ 292016 w 293324"/>
                            <a:gd name="connsiteY2-90" fmla="*/ 219075 h 466725"/>
                            <a:gd name="connsiteX3-91" fmla="*/ 194824 w 293324"/>
                            <a:gd name="connsiteY3-92" fmla="*/ 428626 h 466725"/>
                            <a:gd name="connsiteX4-93" fmla="*/ 0 w 293324"/>
                            <a:gd name="connsiteY4-94" fmla="*/ 466725 h 466725"/>
                            <a:gd name="connsiteX5-95" fmla="*/ 38100 w 293324"/>
                            <a:gd name="connsiteY5-96" fmla="*/ 0 h 466725"/>
                            <a:gd name="connsiteX0-97" fmla="*/ 4762 w 293324"/>
                            <a:gd name="connsiteY0-98" fmla="*/ 0 h 468318"/>
                            <a:gd name="connsiteX1-99" fmla="*/ 149580 w 293324"/>
                            <a:gd name="connsiteY1-100" fmla="*/ 1593 h 468318"/>
                            <a:gd name="connsiteX2-101" fmla="*/ 292016 w 293324"/>
                            <a:gd name="connsiteY2-102" fmla="*/ 220668 h 468318"/>
                            <a:gd name="connsiteX3-103" fmla="*/ 194824 w 293324"/>
                            <a:gd name="connsiteY3-104" fmla="*/ 430219 h 468318"/>
                            <a:gd name="connsiteX4-105" fmla="*/ 0 w 293324"/>
                            <a:gd name="connsiteY4-106" fmla="*/ 468318 h 468318"/>
                            <a:gd name="connsiteX5-107" fmla="*/ 4762 w 293324"/>
                            <a:gd name="connsiteY5-108" fmla="*/ 0 h 468318"/>
                            <a:gd name="connsiteX0-109" fmla="*/ 288 w 295994"/>
                            <a:gd name="connsiteY0-110" fmla="*/ 0 h 468318"/>
                            <a:gd name="connsiteX1-111" fmla="*/ 152250 w 295994"/>
                            <a:gd name="connsiteY1-112" fmla="*/ 1593 h 468318"/>
                            <a:gd name="connsiteX2-113" fmla="*/ 294686 w 295994"/>
                            <a:gd name="connsiteY2-114" fmla="*/ 220668 h 468318"/>
                            <a:gd name="connsiteX3-115" fmla="*/ 197494 w 295994"/>
                            <a:gd name="connsiteY3-116" fmla="*/ 430219 h 468318"/>
                            <a:gd name="connsiteX4-117" fmla="*/ 2670 w 295994"/>
                            <a:gd name="connsiteY4-118" fmla="*/ 468318 h 468318"/>
                            <a:gd name="connsiteX5-119" fmla="*/ 288 w 295994"/>
                            <a:gd name="connsiteY5-120" fmla="*/ 0 h 468318"/>
                            <a:gd name="connsiteX0-121" fmla="*/ 459 w 293784"/>
                            <a:gd name="connsiteY0-122" fmla="*/ 0 h 468318"/>
                            <a:gd name="connsiteX1-123" fmla="*/ 150040 w 293784"/>
                            <a:gd name="connsiteY1-124" fmla="*/ 1593 h 468318"/>
                            <a:gd name="connsiteX2-125" fmla="*/ 292476 w 293784"/>
                            <a:gd name="connsiteY2-126" fmla="*/ 220668 h 468318"/>
                            <a:gd name="connsiteX3-127" fmla="*/ 195284 w 293784"/>
                            <a:gd name="connsiteY3-128" fmla="*/ 430219 h 468318"/>
                            <a:gd name="connsiteX4-129" fmla="*/ 460 w 293784"/>
                            <a:gd name="connsiteY4-130" fmla="*/ 468318 h 468318"/>
                            <a:gd name="connsiteX5-131" fmla="*/ 459 w 293784"/>
                            <a:gd name="connsiteY5-132" fmla="*/ 0 h 468318"/>
                            <a:gd name="connsiteX0-133" fmla="*/ 459 w 301253"/>
                            <a:gd name="connsiteY0-134" fmla="*/ 0 h 468318"/>
                            <a:gd name="connsiteX1-135" fmla="*/ 150040 w 301253"/>
                            <a:gd name="connsiteY1-136" fmla="*/ 1593 h 468318"/>
                            <a:gd name="connsiteX2-137" fmla="*/ 292476 w 301253"/>
                            <a:gd name="connsiteY2-138" fmla="*/ 220668 h 468318"/>
                            <a:gd name="connsiteX3-139" fmla="*/ 233384 w 301253"/>
                            <a:gd name="connsiteY3-140" fmla="*/ 423847 h 468318"/>
                            <a:gd name="connsiteX4-141" fmla="*/ 460 w 301253"/>
                            <a:gd name="connsiteY4-142" fmla="*/ 468318 h 468318"/>
                            <a:gd name="connsiteX5-143" fmla="*/ 459 w 301253"/>
                            <a:gd name="connsiteY5-144" fmla="*/ 0 h 468318"/>
                            <a:gd name="connsiteX0-145" fmla="*/ 459 w 295803"/>
                            <a:gd name="connsiteY0-146" fmla="*/ 0 h 468318"/>
                            <a:gd name="connsiteX1-147" fmla="*/ 150040 w 295803"/>
                            <a:gd name="connsiteY1-148" fmla="*/ 1593 h 468318"/>
                            <a:gd name="connsiteX2-149" fmla="*/ 292476 w 295803"/>
                            <a:gd name="connsiteY2-150" fmla="*/ 220668 h 468318"/>
                            <a:gd name="connsiteX3-151" fmla="*/ 211952 w 295803"/>
                            <a:gd name="connsiteY3-152" fmla="*/ 431812 h 468318"/>
                            <a:gd name="connsiteX4-153" fmla="*/ 460 w 295803"/>
                            <a:gd name="connsiteY4-154" fmla="*/ 468318 h 468318"/>
                            <a:gd name="connsiteX5-155" fmla="*/ 459 w 295803"/>
                            <a:gd name="connsiteY5-156" fmla="*/ 0 h 468318"/>
                            <a:gd name="connsiteX0-157" fmla="*/ 459 w 306748"/>
                            <a:gd name="connsiteY0-158" fmla="*/ 0 h 468318"/>
                            <a:gd name="connsiteX1-159" fmla="*/ 150040 w 306748"/>
                            <a:gd name="connsiteY1-160" fmla="*/ 1593 h 468318"/>
                            <a:gd name="connsiteX2-161" fmla="*/ 304383 w 306748"/>
                            <a:gd name="connsiteY2-162" fmla="*/ 228632 h 468318"/>
                            <a:gd name="connsiteX3-163" fmla="*/ 211952 w 306748"/>
                            <a:gd name="connsiteY3-164" fmla="*/ 431812 h 468318"/>
                            <a:gd name="connsiteX4-165" fmla="*/ 460 w 306748"/>
                            <a:gd name="connsiteY4-166" fmla="*/ 468318 h 468318"/>
                            <a:gd name="connsiteX5-167" fmla="*/ 459 w 306748"/>
                            <a:gd name="connsiteY5-168" fmla="*/ 0 h 468318"/>
                            <a:gd name="connsiteX0-169" fmla="*/ 459 w 309420"/>
                            <a:gd name="connsiteY0-170" fmla="*/ 0 h 468318"/>
                            <a:gd name="connsiteX1-171" fmla="*/ 150040 w 309420"/>
                            <a:gd name="connsiteY1-172" fmla="*/ 1593 h 468318"/>
                            <a:gd name="connsiteX2-173" fmla="*/ 304383 w 309420"/>
                            <a:gd name="connsiteY2-174" fmla="*/ 228632 h 468318"/>
                            <a:gd name="connsiteX3-175" fmla="*/ 228621 w 309420"/>
                            <a:gd name="connsiteY3-176" fmla="*/ 430218 h 468318"/>
                            <a:gd name="connsiteX4-177" fmla="*/ 460 w 309420"/>
                            <a:gd name="connsiteY4-178" fmla="*/ 468318 h 468318"/>
                            <a:gd name="connsiteX5-179" fmla="*/ 459 w 309420"/>
                            <a:gd name="connsiteY5-180" fmla="*/ 0 h 468318"/>
                            <a:gd name="connsiteX0-181" fmla="*/ 2381 w 311342"/>
                            <a:gd name="connsiteY0-182" fmla="*/ 0 h 463539"/>
                            <a:gd name="connsiteX1-183" fmla="*/ 151962 w 311342"/>
                            <a:gd name="connsiteY1-184" fmla="*/ 1593 h 463539"/>
                            <a:gd name="connsiteX2-185" fmla="*/ 306305 w 311342"/>
                            <a:gd name="connsiteY2-186" fmla="*/ 228632 h 463539"/>
                            <a:gd name="connsiteX3-187" fmla="*/ 230543 w 311342"/>
                            <a:gd name="connsiteY3-188" fmla="*/ 430218 h 463539"/>
                            <a:gd name="connsiteX4-189" fmla="*/ 0 w 311342"/>
                            <a:gd name="connsiteY4-190" fmla="*/ 463539 h 463539"/>
                            <a:gd name="connsiteX5-191" fmla="*/ 2381 w 311342"/>
                            <a:gd name="connsiteY5-192" fmla="*/ 0 h 463539"/>
                            <a:gd name="connsiteX0-193" fmla="*/ 2381 w 311342"/>
                            <a:gd name="connsiteY0-194" fmla="*/ 0 h 463539"/>
                            <a:gd name="connsiteX1-195" fmla="*/ 151962 w 311342"/>
                            <a:gd name="connsiteY1-196" fmla="*/ 1593 h 463539"/>
                            <a:gd name="connsiteX2-197" fmla="*/ 306305 w 311342"/>
                            <a:gd name="connsiteY2-198" fmla="*/ 228632 h 463539"/>
                            <a:gd name="connsiteX3-199" fmla="*/ 230543 w 311342"/>
                            <a:gd name="connsiteY3-200" fmla="*/ 430218 h 463539"/>
                            <a:gd name="connsiteX4-201" fmla="*/ 0 w 311342"/>
                            <a:gd name="connsiteY4-202" fmla="*/ 463539 h 463539"/>
                            <a:gd name="connsiteX5-203" fmla="*/ 2381 w 311342"/>
                            <a:gd name="connsiteY5-204" fmla="*/ 0 h 463539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11342" h="463539">
                              <a:moveTo>
                                <a:pt x="2381" y="0"/>
                              </a:moveTo>
                              <a:lnTo>
                                <a:pt x="151962" y="1593"/>
                              </a:lnTo>
                              <a:cubicBezTo>
                                <a:pt x="213531" y="1593"/>
                                <a:pt x="293208" y="157195"/>
                                <a:pt x="306305" y="228632"/>
                              </a:cubicBezTo>
                              <a:cubicBezTo>
                                <a:pt x="319402" y="300069"/>
                                <a:pt x="311162" y="368305"/>
                                <a:pt x="230543" y="430218"/>
                              </a:cubicBezTo>
                              <a:cubicBezTo>
                                <a:pt x="179095" y="467524"/>
                                <a:pt x="56210" y="461968"/>
                                <a:pt x="0" y="463539"/>
                              </a:cubicBezTo>
                              <a:cubicBezTo>
                                <a:pt x="1587" y="307433"/>
                                <a:pt x="794" y="156106"/>
                                <a:pt x="2381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12" name="Fluxograma: Atraso 411"/>
                        <p:cNvSpPr/>
                        <p:nvPr/>
                      </p:nvSpPr>
                      <p:spPr>
                        <a:xfrm rot="10800000">
                          <a:off x="5893592" y="2228848"/>
                          <a:ext cx="150019" cy="166688"/>
                        </a:xfrm>
                        <a:prstGeom prst="flowChartDelay">
                          <a:avLst/>
                        </a:pr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13" name="Fluxograma: Atraso 412"/>
                        <p:cNvSpPr/>
                        <p:nvPr/>
                      </p:nvSpPr>
                      <p:spPr>
                        <a:xfrm rot="10800000">
                          <a:off x="5881685" y="2403871"/>
                          <a:ext cx="150019" cy="177404"/>
                        </a:xfrm>
                        <a:prstGeom prst="flowChartDelay">
                          <a:avLst/>
                        </a:pr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14" name="Fluxograma: Atraso 9"/>
                        <p:cNvSpPr/>
                        <p:nvPr/>
                      </p:nvSpPr>
                      <p:spPr>
                        <a:xfrm rot="10800000">
                          <a:off x="5858925" y="2579489"/>
                          <a:ext cx="333377" cy="179785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0 h 177404"/>
                            <a:gd name="connsiteX1" fmla="*/ 75010 w 150019"/>
                            <a:gd name="connsiteY1" fmla="*/ 0 h 177404"/>
                            <a:gd name="connsiteX2" fmla="*/ 150020 w 150019"/>
                            <a:gd name="connsiteY2" fmla="*/ 88702 h 177404"/>
                            <a:gd name="connsiteX3" fmla="*/ 75010 w 150019"/>
                            <a:gd name="connsiteY3" fmla="*/ 177404 h 177404"/>
                            <a:gd name="connsiteX4" fmla="*/ 0 w 150019"/>
                            <a:gd name="connsiteY4" fmla="*/ 177404 h 177404"/>
                            <a:gd name="connsiteX5" fmla="*/ 0 w 150019"/>
                            <a:gd name="connsiteY5" fmla="*/ 0 h 177404"/>
                            <a:gd name="connsiteX0-1" fmla="*/ 0 w 333377"/>
                            <a:gd name="connsiteY0-2" fmla="*/ 0 h 179785"/>
                            <a:gd name="connsiteX1-3" fmla="*/ 258367 w 333377"/>
                            <a:gd name="connsiteY1-4" fmla="*/ 2381 h 179785"/>
                            <a:gd name="connsiteX2-5" fmla="*/ 333377 w 333377"/>
                            <a:gd name="connsiteY2-6" fmla="*/ 91083 h 179785"/>
                            <a:gd name="connsiteX3-7" fmla="*/ 258367 w 333377"/>
                            <a:gd name="connsiteY3-8" fmla="*/ 179785 h 179785"/>
                            <a:gd name="connsiteX4-9" fmla="*/ 183357 w 333377"/>
                            <a:gd name="connsiteY4-10" fmla="*/ 179785 h 179785"/>
                            <a:gd name="connsiteX5-11" fmla="*/ 0 w 333377"/>
                            <a:gd name="connsiteY5-12" fmla="*/ 0 h 179785"/>
                            <a:gd name="connsiteX0-13" fmla="*/ 0 w 333377"/>
                            <a:gd name="connsiteY0-14" fmla="*/ 0 h 179785"/>
                            <a:gd name="connsiteX1-15" fmla="*/ 258367 w 333377"/>
                            <a:gd name="connsiteY1-16" fmla="*/ 2381 h 179785"/>
                            <a:gd name="connsiteX2-17" fmla="*/ 333377 w 333377"/>
                            <a:gd name="connsiteY2-18" fmla="*/ 91083 h 179785"/>
                            <a:gd name="connsiteX3-19" fmla="*/ 258367 w 333377"/>
                            <a:gd name="connsiteY3-20" fmla="*/ 179785 h 179785"/>
                            <a:gd name="connsiteX4-21" fmla="*/ 2382 w 333377"/>
                            <a:gd name="connsiteY4-22" fmla="*/ 175022 h 179785"/>
                            <a:gd name="connsiteX5-23" fmla="*/ 0 w 333377"/>
                            <a:gd name="connsiteY5-24" fmla="*/ 0 h 179785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33377" h="179785">
                              <a:moveTo>
                                <a:pt x="0" y="0"/>
                              </a:moveTo>
                              <a:lnTo>
                                <a:pt x="258367" y="2381"/>
                              </a:lnTo>
                              <a:cubicBezTo>
                                <a:pt x="299794" y="2381"/>
                                <a:pt x="333377" y="42094"/>
                                <a:pt x="333377" y="91083"/>
                              </a:cubicBezTo>
                              <a:cubicBezTo>
                                <a:pt x="333377" y="140072"/>
                                <a:pt x="299794" y="179785"/>
                                <a:pt x="258367" y="179785"/>
                              </a:cubicBezTo>
                              <a:lnTo>
                                <a:pt x="2382" y="17502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</p:grpSp>
                </p:grpSp>
              </p:grpSp>
              <p:grpSp>
                <p:nvGrpSpPr>
                  <p:cNvPr id="403" name="Grupo 402"/>
                  <p:cNvGrpSpPr/>
                  <p:nvPr/>
                </p:nvGrpSpPr>
                <p:grpSpPr>
                  <a:xfrm>
                    <a:off x="3070182" y="1736289"/>
                    <a:ext cx="1767840" cy="2188049"/>
                    <a:chOff x="5417820" y="2772571"/>
                    <a:chExt cx="1767840" cy="2188049"/>
                  </a:xfrm>
                </p:grpSpPr>
                <p:sp>
                  <p:nvSpPr>
                    <p:cNvPr id="404" name="Oval 403"/>
                    <p:cNvSpPr/>
                    <p:nvPr/>
                  </p:nvSpPr>
                  <p:spPr>
                    <a:xfrm>
                      <a:off x="5417820" y="3201604"/>
                      <a:ext cx="1767840" cy="1759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405" name="Retângulo arredondado 21"/>
                    <p:cNvSpPr/>
                    <p:nvPr/>
                  </p:nvSpPr>
                  <p:spPr>
                    <a:xfrm>
                      <a:off x="6179343" y="2772571"/>
                      <a:ext cx="872110" cy="908986"/>
                    </a:xfrm>
                    <a:custGeom>
                      <a:avLst/>
                      <a:gdLst>
                        <a:gd name="connsiteX0" fmla="*/ 0 w 533559"/>
                        <a:gd name="connsiteY0" fmla="*/ 88928 h 640014"/>
                        <a:gd name="connsiteX1" fmla="*/ 88928 w 533559"/>
                        <a:gd name="connsiteY1" fmla="*/ 0 h 640014"/>
                        <a:gd name="connsiteX2" fmla="*/ 444631 w 533559"/>
                        <a:gd name="connsiteY2" fmla="*/ 0 h 640014"/>
                        <a:gd name="connsiteX3" fmla="*/ 533559 w 533559"/>
                        <a:gd name="connsiteY3" fmla="*/ 88928 h 640014"/>
                        <a:gd name="connsiteX4" fmla="*/ 533559 w 533559"/>
                        <a:gd name="connsiteY4" fmla="*/ 551086 h 640014"/>
                        <a:gd name="connsiteX5" fmla="*/ 444631 w 533559"/>
                        <a:gd name="connsiteY5" fmla="*/ 640014 h 640014"/>
                        <a:gd name="connsiteX6" fmla="*/ 88928 w 533559"/>
                        <a:gd name="connsiteY6" fmla="*/ 640014 h 640014"/>
                        <a:gd name="connsiteX7" fmla="*/ 0 w 533559"/>
                        <a:gd name="connsiteY7" fmla="*/ 551086 h 640014"/>
                        <a:gd name="connsiteX8" fmla="*/ 0 w 533559"/>
                        <a:gd name="connsiteY8" fmla="*/ 88928 h 640014"/>
                        <a:gd name="connsiteX0-1" fmla="*/ 0 w 690721"/>
                        <a:gd name="connsiteY0-2" fmla="*/ 88928 h 783256"/>
                        <a:gd name="connsiteX1-3" fmla="*/ 88928 w 690721"/>
                        <a:gd name="connsiteY1-4" fmla="*/ 0 h 783256"/>
                        <a:gd name="connsiteX2-5" fmla="*/ 444631 w 690721"/>
                        <a:gd name="connsiteY2-6" fmla="*/ 0 h 783256"/>
                        <a:gd name="connsiteX3-7" fmla="*/ 533559 w 690721"/>
                        <a:gd name="connsiteY3-8" fmla="*/ 88928 h 783256"/>
                        <a:gd name="connsiteX4-9" fmla="*/ 690721 w 690721"/>
                        <a:gd name="connsiteY4-10" fmla="*/ 774923 h 783256"/>
                        <a:gd name="connsiteX5-11" fmla="*/ 444631 w 690721"/>
                        <a:gd name="connsiteY5-12" fmla="*/ 640014 h 783256"/>
                        <a:gd name="connsiteX6-13" fmla="*/ 88928 w 690721"/>
                        <a:gd name="connsiteY6-14" fmla="*/ 640014 h 783256"/>
                        <a:gd name="connsiteX7-15" fmla="*/ 0 w 690721"/>
                        <a:gd name="connsiteY7-16" fmla="*/ 551086 h 783256"/>
                        <a:gd name="connsiteX8-17" fmla="*/ 0 w 690721"/>
                        <a:gd name="connsiteY8-18" fmla="*/ 88928 h 783256"/>
                        <a:gd name="connsiteX0-19" fmla="*/ 0 w 690721"/>
                        <a:gd name="connsiteY0-20" fmla="*/ 88928 h 808230"/>
                        <a:gd name="connsiteX1-21" fmla="*/ 88928 w 690721"/>
                        <a:gd name="connsiteY1-22" fmla="*/ 0 h 808230"/>
                        <a:gd name="connsiteX2-23" fmla="*/ 444631 w 690721"/>
                        <a:gd name="connsiteY2-24" fmla="*/ 0 h 808230"/>
                        <a:gd name="connsiteX3-25" fmla="*/ 533559 w 690721"/>
                        <a:gd name="connsiteY3-26" fmla="*/ 88928 h 808230"/>
                        <a:gd name="connsiteX4-27" fmla="*/ 690721 w 690721"/>
                        <a:gd name="connsiteY4-28" fmla="*/ 774923 h 808230"/>
                        <a:gd name="connsiteX5-29" fmla="*/ 416056 w 690721"/>
                        <a:gd name="connsiteY5-30" fmla="*/ 804320 h 808230"/>
                        <a:gd name="connsiteX6-31" fmla="*/ 88928 w 690721"/>
                        <a:gd name="connsiteY6-32" fmla="*/ 640014 h 808230"/>
                        <a:gd name="connsiteX7-33" fmla="*/ 0 w 690721"/>
                        <a:gd name="connsiteY7-34" fmla="*/ 551086 h 808230"/>
                        <a:gd name="connsiteX8-35" fmla="*/ 0 w 690721"/>
                        <a:gd name="connsiteY8-36" fmla="*/ 88928 h 808230"/>
                        <a:gd name="connsiteX0-37" fmla="*/ 0 w 847883"/>
                        <a:gd name="connsiteY0-38" fmla="*/ 88928 h 850507"/>
                        <a:gd name="connsiteX1-39" fmla="*/ 88928 w 847883"/>
                        <a:gd name="connsiteY1-40" fmla="*/ 0 h 850507"/>
                        <a:gd name="connsiteX2-41" fmla="*/ 444631 w 847883"/>
                        <a:gd name="connsiteY2-42" fmla="*/ 0 h 850507"/>
                        <a:gd name="connsiteX3-43" fmla="*/ 533559 w 847883"/>
                        <a:gd name="connsiteY3-44" fmla="*/ 88928 h 850507"/>
                        <a:gd name="connsiteX4-45" fmla="*/ 847883 w 847883"/>
                        <a:gd name="connsiteY4-46" fmla="*/ 834454 h 850507"/>
                        <a:gd name="connsiteX5-47" fmla="*/ 416056 w 847883"/>
                        <a:gd name="connsiteY5-48" fmla="*/ 804320 h 850507"/>
                        <a:gd name="connsiteX6-49" fmla="*/ 88928 w 847883"/>
                        <a:gd name="connsiteY6-50" fmla="*/ 640014 h 850507"/>
                        <a:gd name="connsiteX7-51" fmla="*/ 0 w 847883"/>
                        <a:gd name="connsiteY7-52" fmla="*/ 551086 h 850507"/>
                        <a:gd name="connsiteX8-53" fmla="*/ 0 w 847883"/>
                        <a:gd name="connsiteY8-54" fmla="*/ 88928 h 850507"/>
                        <a:gd name="connsiteX0-55" fmla="*/ 0 w 853408"/>
                        <a:gd name="connsiteY0-56" fmla="*/ 88928 h 850507"/>
                        <a:gd name="connsiteX1-57" fmla="*/ 88928 w 853408"/>
                        <a:gd name="connsiteY1-58" fmla="*/ 0 h 850507"/>
                        <a:gd name="connsiteX2-59" fmla="*/ 444631 w 853408"/>
                        <a:gd name="connsiteY2-60" fmla="*/ 0 h 850507"/>
                        <a:gd name="connsiteX3-61" fmla="*/ 533559 w 853408"/>
                        <a:gd name="connsiteY3-62" fmla="*/ 88928 h 850507"/>
                        <a:gd name="connsiteX4-63" fmla="*/ 652464 w 853408"/>
                        <a:gd name="connsiteY4-64" fmla="*/ 399256 h 850507"/>
                        <a:gd name="connsiteX5-65" fmla="*/ 847883 w 853408"/>
                        <a:gd name="connsiteY5-66" fmla="*/ 834454 h 850507"/>
                        <a:gd name="connsiteX6-67" fmla="*/ 416056 w 853408"/>
                        <a:gd name="connsiteY6-68" fmla="*/ 804320 h 850507"/>
                        <a:gd name="connsiteX7-69" fmla="*/ 88928 w 853408"/>
                        <a:gd name="connsiteY7-70" fmla="*/ 640014 h 850507"/>
                        <a:gd name="connsiteX8-71" fmla="*/ 0 w 853408"/>
                        <a:gd name="connsiteY8-72" fmla="*/ 551086 h 850507"/>
                        <a:gd name="connsiteX9" fmla="*/ 0 w 853408"/>
                        <a:gd name="connsiteY9" fmla="*/ 88928 h 850507"/>
                        <a:gd name="connsiteX0-73" fmla="*/ 0 w 851915"/>
                        <a:gd name="connsiteY0-74" fmla="*/ 88928 h 850507"/>
                        <a:gd name="connsiteX1-75" fmla="*/ 88928 w 851915"/>
                        <a:gd name="connsiteY1-76" fmla="*/ 0 h 850507"/>
                        <a:gd name="connsiteX2-77" fmla="*/ 444631 w 851915"/>
                        <a:gd name="connsiteY2-78" fmla="*/ 0 h 850507"/>
                        <a:gd name="connsiteX3-79" fmla="*/ 533559 w 851915"/>
                        <a:gd name="connsiteY3-80" fmla="*/ 88928 h 850507"/>
                        <a:gd name="connsiteX4-81" fmla="*/ 573883 w 851915"/>
                        <a:gd name="connsiteY4-82" fmla="*/ 427831 h 850507"/>
                        <a:gd name="connsiteX5-83" fmla="*/ 847883 w 851915"/>
                        <a:gd name="connsiteY5-84" fmla="*/ 834454 h 850507"/>
                        <a:gd name="connsiteX6-85" fmla="*/ 416056 w 851915"/>
                        <a:gd name="connsiteY6-86" fmla="*/ 804320 h 850507"/>
                        <a:gd name="connsiteX7-87" fmla="*/ 88928 w 851915"/>
                        <a:gd name="connsiteY7-88" fmla="*/ 640014 h 850507"/>
                        <a:gd name="connsiteX8-89" fmla="*/ 0 w 851915"/>
                        <a:gd name="connsiteY8-90" fmla="*/ 551086 h 850507"/>
                        <a:gd name="connsiteX9-91" fmla="*/ 0 w 851915"/>
                        <a:gd name="connsiteY9-92" fmla="*/ 88928 h 850507"/>
                        <a:gd name="connsiteX0-93" fmla="*/ 0 w 852902"/>
                        <a:gd name="connsiteY0-94" fmla="*/ 88928 h 850507"/>
                        <a:gd name="connsiteX1-95" fmla="*/ 88928 w 852902"/>
                        <a:gd name="connsiteY1-96" fmla="*/ 0 h 850507"/>
                        <a:gd name="connsiteX2-97" fmla="*/ 444631 w 852902"/>
                        <a:gd name="connsiteY2-98" fmla="*/ 0 h 850507"/>
                        <a:gd name="connsiteX3-99" fmla="*/ 533559 w 852902"/>
                        <a:gd name="connsiteY3-100" fmla="*/ 88928 h 850507"/>
                        <a:gd name="connsiteX4-101" fmla="*/ 631033 w 852902"/>
                        <a:gd name="connsiteY4-102" fmla="*/ 439738 h 850507"/>
                        <a:gd name="connsiteX5-103" fmla="*/ 847883 w 852902"/>
                        <a:gd name="connsiteY5-104" fmla="*/ 834454 h 850507"/>
                        <a:gd name="connsiteX6-105" fmla="*/ 416056 w 852902"/>
                        <a:gd name="connsiteY6-106" fmla="*/ 804320 h 850507"/>
                        <a:gd name="connsiteX7-107" fmla="*/ 88928 w 852902"/>
                        <a:gd name="connsiteY7-108" fmla="*/ 640014 h 850507"/>
                        <a:gd name="connsiteX8-109" fmla="*/ 0 w 852902"/>
                        <a:gd name="connsiteY8-110" fmla="*/ 551086 h 850507"/>
                        <a:gd name="connsiteX9-111" fmla="*/ 0 w 852902"/>
                        <a:gd name="connsiteY9-112" fmla="*/ 88928 h 850507"/>
                        <a:gd name="connsiteX0-113" fmla="*/ 0 w 841265"/>
                        <a:gd name="connsiteY0-114" fmla="*/ 88928 h 900041"/>
                        <a:gd name="connsiteX1-115" fmla="*/ 88928 w 841265"/>
                        <a:gd name="connsiteY1-116" fmla="*/ 0 h 900041"/>
                        <a:gd name="connsiteX2-117" fmla="*/ 444631 w 841265"/>
                        <a:gd name="connsiteY2-118" fmla="*/ 0 h 900041"/>
                        <a:gd name="connsiteX3-119" fmla="*/ 533559 w 841265"/>
                        <a:gd name="connsiteY3-120" fmla="*/ 88928 h 900041"/>
                        <a:gd name="connsiteX4-121" fmla="*/ 631033 w 841265"/>
                        <a:gd name="connsiteY4-122" fmla="*/ 439738 h 900041"/>
                        <a:gd name="connsiteX5-123" fmla="*/ 835977 w 841265"/>
                        <a:gd name="connsiteY5-124" fmla="*/ 889222 h 900041"/>
                        <a:gd name="connsiteX6-125" fmla="*/ 416056 w 841265"/>
                        <a:gd name="connsiteY6-126" fmla="*/ 804320 h 900041"/>
                        <a:gd name="connsiteX7-127" fmla="*/ 88928 w 841265"/>
                        <a:gd name="connsiteY7-128" fmla="*/ 640014 h 900041"/>
                        <a:gd name="connsiteX8-129" fmla="*/ 0 w 841265"/>
                        <a:gd name="connsiteY8-130" fmla="*/ 551086 h 900041"/>
                        <a:gd name="connsiteX9-131" fmla="*/ 0 w 841265"/>
                        <a:gd name="connsiteY9-132" fmla="*/ 88928 h 900041"/>
                        <a:gd name="connsiteX0-133" fmla="*/ 0 w 862231"/>
                        <a:gd name="connsiteY0-134" fmla="*/ 88928 h 915732"/>
                        <a:gd name="connsiteX1-135" fmla="*/ 88928 w 862231"/>
                        <a:gd name="connsiteY1-136" fmla="*/ 0 h 915732"/>
                        <a:gd name="connsiteX2-137" fmla="*/ 444631 w 862231"/>
                        <a:gd name="connsiteY2-138" fmla="*/ 0 h 915732"/>
                        <a:gd name="connsiteX3-139" fmla="*/ 533559 w 862231"/>
                        <a:gd name="connsiteY3-140" fmla="*/ 88928 h 915732"/>
                        <a:gd name="connsiteX4-141" fmla="*/ 631033 w 862231"/>
                        <a:gd name="connsiteY4-142" fmla="*/ 439738 h 915732"/>
                        <a:gd name="connsiteX5-143" fmla="*/ 857408 w 862231"/>
                        <a:gd name="connsiteY5-144" fmla="*/ 905891 h 915732"/>
                        <a:gd name="connsiteX6-145" fmla="*/ 416056 w 862231"/>
                        <a:gd name="connsiteY6-146" fmla="*/ 804320 h 915732"/>
                        <a:gd name="connsiteX7-147" fmla="*/ 88928 w 862231"/>
                        <a:gd name="connsiteY7-148" fmla="*/ 640014 h 915732"/>
                        <a:gd name="connsiteX8-149" fmla="*/ 0 w 862231"/>
                        <a:gd name="connsiteY8-150" fmla="*/ 551086 h 915732"/>
                        <a:gd name="connsiteX9-151" fmla="*/ 0 w 862231"/>
                        <a:gd name="connsiteY9-152" fmla="*/ 88928 h 915732"/>
                        <a:gd name="connsiteX0-153" fmla="*/ 0 w 861880"/>
                        <a:gd name="connsiteY0-154" fmla="*/ 88928 h 915732"/>
                        <a:gd name="connsiteX1-155" fmla="*/ 88928 w 861880"/>
                        <a:gd name="connsiteY1-156" fmla="*/ 0 h 915732"/>
                        <a:gd name="connsiteX2-157" fmla="*/ 444631 w 861880"/>
                        <a:gd name="connsiteY2-158" fmla="*/ 0 h 915732"/>
                        <a:gd name="connsiteX3-159" fmla="*/ 533559 w 861880"/>
                        <a:gd name="connsiteY3-160" fmla="*/ 88928 h 915732"/>
                        <a:gd name="connsiteX4-161" fmla="*/ 611983 w 861880"/>
                        <a:gd name="connsiteY4-162" fmla="*/ 446882 h 915732"/>
                        <a:gd name="connsiteX5-163" fmla="*/ 857408 w 861880"/>
                        <a:gd name="connsiteY5-164" fmla="*/ 905891 h 915732"/>
                        <a:gd name="connsiteX6-165" fmla="*/ 416056 w 861880"/>
                        <a:gd name="connsiteY6-166" fmla="*/ 804320 h 915732"/>
                        <a:gd name="connsiteX7-167" fmla="*/ 88928 w 861880"/>
                        <a:gd name="connsiteY7-168" fmla="*/ 640014 h 915732"/>
                        <a:gd name="connsiteX8-169" fmla="*/ 0 w 861880"/>
                        <a:gd name="connsiteY8-170" fmla="*/ 551086 h 915732"/>
                        <a:gd name="connsiteX9-171" fmla="*/ 0 w 861880"/>
                        <a:gd name="connsiteY9-172" fmla="*/ 88928 h 915732"/>
                        <a:gd name="connsiteX0-173" fmla="*/ 0 w 861880"/>
                        <a:gd name="connsiteY0-174" fmla="*/ 88928 h 915732"/>
                        <a:gd name="connsiteX1-175" fmla="*/ 88928 w 861880"/>
                        <a:gd name="connsiteY1-176" fmla="*/ 0 h 915732"/>
                        <a:gd name="connsiteX2-177" fmla="*/ 444631 w 861880"/>
                        <a:gd name="connsiteY2-178" fmla="*/ 0 h 915732"/>
                        <a:gd name="connsiteX3-179" fmla="*/ 535940 w 861880"/>
                        <a:gd name="connsiteY3-180" fmla="*/ 129410 h 915732"/>
                        <a:gd name="connsiteX4-181" fmla="*/ 611983 w 861880"/>
                        <a:gd name="connsiteY4-182" fmla="*/ 446882 h 915732"/>
                        <a:gd name="connsiteX5-183" fmla="*/ 857408 w 861880"/>
                        <a:gd name="connsiteY5-184" fmla="*/ 905891 h 915732"/>
                        <a:gd name="connsiteX6-185" fmla="*/ 416056 w 861880"/>
                        <a:gd name="connsiteY6-186" fmla="*/ 804320 h 915732"/>
                        <a:gd name="connsiteX7-187" fmla="*/ 88928 w 861880"/>
                        <a:gd name="connsiteY7-188" fmla="*/ 640014 h 915732"/>
                        <a:gd name="connsiteX8-189" fmla="*/ 0 w 861880"/>
                        <a:gd name="connsiteY8-190" fmla="*/ 551086 h 915732"/>
                        <a:gd name="connsiteX9-191" fmla="*/ 0 w 861880"/>
                        <a:gd name="connsiteY9-192" fmla="*/ 88928 h 915732"/>
                        <a:gd name="connsiteX0-193" fmla="*/ 0 w 861880"/>
                        <a:gd name="connsiteY0-194" fmla="*/ 88928 h 915732"/>
                        <a:gd name="connsiteX1-195" fmla="*/ 88928 w 861880"/>
                        <a:gd name="connsiteY1-196" fmla="*/ 0 h 915732"/>
                        <a:gd name="connsiteX2-197" fmla="*/ 444631 w 861880"/>
                        <a:gd name="connsiteY2-198" fmla="*/ 0 h 915732"/>
                        <a:gd name="connsiteX3-199" fmla="*/ 535940 w 861880"/>
                        <a:gd name="connsiteY3-200" fmla="*/ 129410 h 915732"/>
                        <a:gd name="connsiteX4-201" fmla="*/ 611983 w 861880"/>
                        <a:gd name="connsiteY4-202" fmla="*/ 446882 h 915732"/>
                        <a:gd name="connsiteX5-203" fmla="*/ 857408 w 861880"/>
                        <a:gd name="connsiteY5-204" fmla="*/ 905891 h 915732"/>
                        <a:gd name="connsiteX6-205" fmla="*/ 416056 w 861880"/>
                        <a:gd name="connsiteY6-206" fmla="*/ 804320 h 915732"/>
                        <a:gd name="connsiteX7-207" fmla="*/ 88928 w 861880"/>
                        <a:gd name="connsiteY7-208" fmla="*/ 640014 h 915732"/>
                        <a:gd name="connsiteX8-209" fmla="*/ 0 w 861880"/>
                        <a:gd name="connsiteY8-210" fmla="*/ 551086 h 915732"/>
                        <a:gd name="connsiteX9-211" fmla="*/ 0 w 861880"/>
                        <a:gd name="connsiteY9-212" fmla="*/ 88928 h 915732"/>
                        <a:gd name="connsiteX0-213" fmla="*/ 0 w 861880"/>
                        <a:gd name="connsiteY0-214" fmla="*/ 88928 h 915732"/>
                        <a:gd name="connsiteX1-215" fmla="*/ 88928 w 861880"/>
                        <a:gd name="connsiteY1-216" fmla="*/ 0 h 915732"/>
                        <a:gd name="connsiteX2-217" fmla="*/ 444631 w 861880"/>
                        <a:gd name="connsiteY2-218" fmla="*/ 0 h 915732"/>
                        <a:gd name="connsiteX3-219" fmla="*/ 554990 w 861880"/>
                        <a:gd name="connsiteY3-220" fmla="*/ 98454 h 915732"/>
                        <a:gd name="connsiteX4-221" fmla="*/ 611983 w 861880"/>
                        <a:gd name="connsiteY4-222" fmla="*/ 446882 h 915732"/>
                        <a:gd name="connsiteX5-223" fmla="*/ 857408 w 861880"/>
                        <a:gd name="connsiteY5-224" fmla="*/ 905891 h 915732"/>
                        <a:gd name="connsiteX6-225" fmla="*/ 416056 w 861880"/>
                        <a:gd name="connsiteY6-226" fmla="*/ 804320 h 915732"/>
                        <a:gd name="connsiteX7-227" fmla="*/ 88928 w 861880"/>
                        <a:gd name="connsiteY7-228" fmla="*/ 640014 h 915732"/>
                        <a:gd name="connsiteX8-229" fmla="*/ 0 w 861880"/>
                        <a:gd name="connsiteY8-230" fmla="*/ 551086 h 915732"/>
                        <a:gd name="connsiteX9-231" fmla="*/ 0 w 861880"/>
                        <a:gd name="connsiteY9-232" fmla="*/ 88928 h 915732"/>
                        <a:gd name="connsiteX0-233" fmla="*/ 0 w 862532"/>
                        <a:gd name="connsiteY0-234" fmla="*/ 88928 h 915732"/>
                        <a:gd name="connsiteX1-235" fmla="*/ 88928 w 862532"/>
                        <a:gd name="connsiteY1-236" fmla="*/ 0 h 915732"/>
                        <a:gd name="connsiteX2-237" fmla="*/ 444631 w 862532"/>
                        <a:gd name="connsiteY2-238" fmla="*/ 0 h 915732"/>
                        <a:gd name="connsiteX3-239" fmla="*/ 554990 w 862532"/>
                        <a:gd name="connsiteY3-240" fmla="*/ 98454 h 915732"/>
                        <a:gd name="connsiteX4-241" fmla="*/ 645320 w 862532"/>
                        <a:gd name="connsiteY4-242" fmla="*/ 444500 h 915732"/>
                        <a:gd name="connsiteX5-243" fmla="*/ 857408 w 862532"/>
                        <a:gd name="connsiteY5-244" fmla="*/ 905891 h 915732"/>
                        <a:gd name="connsiteX6-245" fmla="*/ 416056 w 862532"/>
                        <a:gd name="connsiteY6-246" fmla="*/ 804320 h 915732"/>
                        <a:gd name="connsiteX7-247" fmla="*/ 88928 w 862532"/>
                        <a:gd name="connsiteY7-248" fmla="*/ 640014 h 915732"/>
                        <a:gd name="connsiteX8-249" fmla="*/ 0 w 862532"/>
                        <a:gd name="connsiteY8-250" fmla="*/ 551086 h 915732"/>
                        <a:gd name="connsiteX9-251" fmla="*/ 0 w 862532"/>
                        <a:gd name="connsiteY9-252" fmla="*/ 88928 h 915732"/>
                        <a:gd name="connsiteX0-253" fmla="*/ 0 w 871852"/>
                        <a:gd name="connsiteY0-254" fmla="*/ 88928 h 908986"/>
                        <a:gd name="connsiteX1-255" fmla="*/ 88928 w 871852"/>
                        <a:gd name="connsiteY1-256" fmla="*/ 0 h 908986"/>
                        <a:gd name="connsiteX2-257" fmla="*/ 444631 w 871852"/>
                        <a:gd name="connsiteY2-258" fmla="*/ 0 h 908986"/>
                        <a:gd name="connsiteX3-259" fmla="*/ 554990 w 871852"/>
                        <a:gd name="connsiteY3-260" fmla="*/ 98454 h 908986"/>
                        <a:gd name="connsiteX4-261" fmla="*/ 645320 w 871852"/>
                        <a:gd name="connsiteY4-262" fmla="*/ 444500 h 908986"/>
                        <a:gd name="connsiteX5-263" fmla="*/ 866933 w 871852"/>
                        <a:gd name="connsiteY5-264" fmla="*/ 898748 h 908986"/>
                        <a:gd name="connsiteX6-265" fmla="*/ 416056 w 871852"/>
                        <a:gd name="connsiteY6-266" fmla="*/ 804320 h 908986"/>
                        <a:gd name="connsiteX7-267" fmla="*/ 88928 w 871852"/>
                        <a:gd name="connsiteY7-268" fmla="*/ 640014 h 908986"/>
                        <a:gd name="connsiteX8-269" fmla="*/ 0 w 871852"/>
                        <a:gd name="connsiteY8-270" fmla="*/ 551086 h 908986"/>
                        <a:gd name="connsiteX9-271" fmla="*/ 0 w 871852"/>
                        <a:gd name="connsiteY9-272" fmla="*/ 88928 h 908986"/>
                        <a:gd name="connsiteX0-273" fmla="*/ 0 w 872110"/>
                        <a:gd name="connsiteY0-274" fmla="*/ 88928 h 908986"/>
                        <a:gd name="connsiteX1-275" fmla="*/ 88928 w 872110"/>
                        <a:gd name="connsiteY1-276" fmla="*/ 0 h 908986"/>
                        <a:gd name="connsiteX2-277" fmla="*/ 444631 w 872110"/>
                        <a:gd name="connsiteY2-278" fmla="*/ 0 h 908986"/>
                        <a:gd name="connsiteX3-279" fmla="*/ 554990 w 872110"/>
                        <a:gd name="connsiteY3-280" fmla="*/ 98454 h 908986"/>
                        <a:gd name="connsiteX4-281" fmla="*/ 657226 w 872110"/>
                        <a:gd name="connsiteY4-282" fmla="*/ 444500 h 908986"/>
                        <a:gd name="connsiteX5-283" fmla="*/ 866933 w 872110"/>
                        <a:gd name="connsiteY5-284" fmla="*/ 898748 h 908986"/>
                        <a:gd name="connsiteX6-285" fmla="*/ 416056 w 872110"/>
                        <a:gd name="connsiteY6-286" fmla="*/ 804320 h 908986"/>
                        <a:gd name="connsiteX7-287" fmla="*/ 88928 w 872110"/>
                        <a:gd name="connsiteY7-288" fmla="*/ 640014 h 908986"/>
                        <a:gd name="connsiteX8-289" fmla="*/ 0 w 872110"/>
                        <a:gd name="connsiteY8-290" fmla="*/ 551086 h 908986"/>
                        <a:gd name="connsiteX9-291" fmla="*/ 0 w 872110"/>
                        <a:gd name="connsiteY9-292" fmla="*/ 88928 h 90898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91" y="connsiteY9-92"/>
                        </a:cxn>
                      </a:cxnLst>
                      <a:rect l="l" t="t" r="r" b="b"/>
                      <a:pathLst>
                        <a:path w="872110" h="908986">
                          <a:moveTo>
                            <a:pt x="0" y="88928"/>
                          </a:moveTo>
                          <a:cubicBezTo>
                            <a:pt x="0" y="39814"/>
                            <a:pt x="39814" y="0"/>
                            <a:pt x="88928" y="0"/>
                          </a:cubicBezTo>
                          <a:lnTo>
                            <a:pt x="444631" y="0"/>
                          </a:lnTo>
                          <a:cubicBezTo>
                            <a:pt x="493745" y="0"/>
                            <a:pt x="521653" y="37434"/>
                            <a:pt x="554990" y="98454"/>
                          </a:cubicBezTo>
                          <a:cubicBezTo>
                            <a:pt x="589629" y="164997"/>
                            <a:pt x="604839" y="320246"/>
                            <a:pt x="657226" y="444500"/>
                          </a:cubicBezTo>
                          <a:cubicBezTo>
                            <a:pt x="709613" y="568754"/>
                            <a:pt x="906334" y="831237"/>
                            <a:pt x="866933" y="898748"/>
                          </a:cubicBezTo>
                          <a:cubicBezTo>
                            <a:pt x="866933" y="947862"/>
                            <a:pt x="465170" y="804320"/>
                            <a:pt x="416056" y="804320"/>
                          </a:cubicBezTo>
                          <a:lnTo>
                            <a:pt x="88928" y="640014"/>
                          </a:lnTo>
                          <a:cubicBezTo>
                            <a:pt x="39814" y="640014"/>
                            <a:pt x="0" y="600200"/>
                            <a:pt x="0" y="551086"/>
                          </a:cubicBezTo>
                          <a:lnTo>
                            <a:pt x="0" y="8892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406" name="Retângulo arredondado 21"/>
                    <p:cNvSpPr/>
                    <p:nvPr/>
                  </p:nvSpPr>
                  <p:spPr>
                    <a:xfrm flipH="1">
                      <a:off x="5550693" y="2772571"/>
                      <a:ext cx="872110" cy="908986"/>
                    </a:xfrm>
                    <a:custGeom>
                      <a:avLst/>
                      <a:gdLst>
                        <a:gd name="connsiteX0" fmla="*/ 0 w 533559"/>
                        <a:gd name="connsiteY0" fmla="*/ 88928 h 640014"/>
                        <a:gd name="connsiteX1" fmla="*/ 88928 w 533559"/>
                        <a:gd name="connsiteY1" fmla="*/ 0 h 640014"/>
                        <a:gd name="connsiteX2" fmla="*/ 444631 w 533559"/>
                        <a:gd name="connsiteY2" fmla="*/ 0 h 640014"/>
                        <a:gd name="connsiteX3" fmla="*/ 533559 w 533559"/>
                        <a:gd name="connsiteY3" fmla="*/ 88928 h 640014"/>
                        <a:gd name="connsiteX4" fmla="*/ 533559 w 533559"/>
                        <a:gd name="connsiteY4" fmla="*/ 551086 h 640014"/>
                        <a:gd name="connsiteX5" fmla="*/ 444631 w 533559"/>
                        <a:gd name="connsiteY5" fmla="*/ 640014 h 640014"/>
                        <a:gd name="connsiteX6" fmla="*/ 88928 w 533559"/>
                        <a:gd name="connsiteY6" fmla="*/ 640014 h 640014"/>
                        <a:gd name="connsiteX7" fmla="*/ 0 w 533559"/>
                        <a:gd name="connsiteY7" fmla="*/ 551086 h 640014"/>
                        <a:gd name="connsiteX8" fmla="*/ 0 w 533559"/>
                        <a:gd name="connsiteY8" fmla="*/ 88928 h 640014"/>
                        <a:gd name="connsiteX0-1" fmla="*/ 0 w 690721"/>
                        <a:gd name="connsiteY0-2" fmla="*/ 88928 h 783256"/>
                        <a:gd name="connsiteX1-3" fmla="*/ 88928 w 690721"/>
                        <a:gd name="connsiteY1-4" fmla="*/ 0 h 783256"/>
                        <a:gd name="connsiteX2-5" fmla="*/ 444631 w 690721"/>
                        <a:gd name="connsiteY2-6" fmla="*/ 0 h 783256"/>
                        <a:gd name="connsiteX3-7" fmla="*/ 533559 w 690721"/>
                        <a:gd name="connsiteY3-8" fmla="*/ 88928 h 783256"/>
                        <a:gd name="connsiteX4-9" fmla="*/ 690721 w 690721"/>
                        <a:gd name="connsiteY4-10" fmla="*/ 774923 h 783256"/>
                        <a:gd name="connsiteX5-11" fmla="*/ 444631 w 690721"/>
                        <a:gd name="connsiteY5-12" fmla="*/ 640014 h 783256"/>
                        <a:gd name="connsiteX6-13" fmla="*/ 88928 w 690721"/>
                        <a:gd name="connsiteY6-14" fmla="*/ 640014 h 783256"/>
                        <a:gd name="connsiteX7-15" fmla="*/ 0 w 690721"/>
                        <a:gd name="connsiteY7-16" fmla="*/ 551086 h 783256"/>
                        <a:gd name="connsiteX8-17" fmla="*/ 0 w 690721"/>
                        <a:gd name="connsiteY8-18" fmla="*/ 88928 h 783256"/>
                        <a:gd name="connsiteX0-19" fmla="*/ 0 w 690721"/>
                        <a:gd name="connsiteY0-20" fmla="*/ 88928 h 808230"/>
                        <a:gd name="connsiteX1-21" fmla="*/ 88928 w 690721"/>
                        <a:gd name="connsiteY1-22" fmla="*/ 0 h 808230"/>
                        <a:gd name="connsiteX2-23" fmla="*/ 444631 w 690721"/>
                        <a:gd name="connsiteY2-24" fmla="*/ 0 h 808230"/>
                        <a:gd name="connsiteX3-25" fmla="*/ 533559 w 690721"/>
                        <a:gd name="connsiteY3-26" fmla="*/ 88928 h 808230"/>
                        <a:gd name="connsiteX4-27" fmla="*/ 690721 w 690721"/>
                        <a:gd name="connsiteY4-28" fmla="*/ 774923 h 808230"/>
                        <a:gd name="connsiteX5-29" fmla="*/ 416056 w 690721"/>
                        <a:gd name="connsiteY5-30" fmla="*/ 804320 h 808230"/>
                        <a:gd name="connsiteX6-31" fmla="*/ 88928 w 690721"/>
                        <a:gd name="connsiteY6-32" fmla="*/ 640014 h 808230"/>
                        <a:gd name="connsiteX7-33" fmla="*/ 0 w 690721"/>
                        <a:gd name="connsiteY7-34" fmla="*/ 551086 h 808230"/>
                        <a:gd name="connsiteX8-35" fmla="*/ 0 w 690721"/>
                        <a:gd name="connsiteY8-36" fmla="*/ 88928 h 808230"/>
                        <a:gd name="connsiteX0-37" fmla="*/ 0 w 847883"/>
                        <a:gd name="connsiteY0-38" fmla="*/ 88928 h 850507"/>
                        <a:gd name="connsiteX1-39" fmla="*/ 88928 w 847883"/>
                        <a:gd name="connsiteY1-40" fmla="*/ 0 h 850507"/>
                        <a:gd name="connsiteX2-41" fmla="*/ 444631 w 847883"/>
                        <a:gd name="connsiteY2-42" fmla="*/ 0 h 850507"/>
                        <a:gd name="connsiteX3-43" fmla="*/ 533559 w 847883"/>
                        <a:gd name="connsiteY3-44" fmla="*/ 88928 h 850507"/>
                        <a:gd name="connsiteX4-45" fmla="*/ 847883 w 847883"/>
                        <a:gd name="connsiteY4-46" fmla="*/ 834454 h 850507"/>
                        <a:gd name="connsiteX5-47" fmla="*/ 416056 w 847883"/>
                        <a:gd name="connsiteY5-48" fmla="*/ 804320 h 850507"/>
                        <a:gd name="connsiteX6-49" fmla="*/ 88928 w 847883"/>
                        <a:gd name="connsiteY6-50" fmla="*/ 640014 h 850507"/>
                        <a:gd name="connsiteX7-51" fmla="*/ 0 w 847883"/>
                        <a:gd name="connsiteY7-52" fmla="*/ 551086 h 850507"/>
                        <a:gd name="connsiteX8-53" fmla="*/ 0 w 847883"/>
                        <a:gd name="connsiteY8-54" fmla="*/ 88928 h 850507"/>
                        <a:gd name="connsiteX0-55" fmla="*/ 0 w 853408"/>
                        <a:gd name="connsiteY0-56" fmla="*/ 88928 h 850507"/>
                        <a:gd name="connsiteX1-57" fmla="*/ 88928 w 853408"/>
                        <a:gd name="connsiteY1-58" fmla="*/ 0 h 850507"/>
                        <a:gd name="connsiteX2-59" fmla="*/ 444631 w 853408"/>
                        <a:gd name="connsiteY2-60" fmla="*/ 0 h 850507"/>
                        <a:gd name="connsiteX3-61" fmla="*/ 533559 w 853408"/>
                        <a:gd name="connsiteY3-62" fmla="*/ 88928 h 850507"/>
                        <a:gd name="connsiteX4-63" fmla="*/ 652464 w 853408"/>
                        <a:gd name="connsiteY4-64" fmla="*/ 399256 h 850507"/>
                        <a:gd name="connsiteX5-65" fmla="*/ 847883 w 853408"/>
                        <a:gd name="connsiteY5-66" fmla="*/ 834454 h 850507"/>
                        <a:gd name="connsiteX6-67" fmla="*/ 416056 w 853408"/>
                        <a:gd name="connsiteY6-68" fmla="*/ 804320 h 850507"/>
                        <a:gd name="connsiteX7-69" fmla="*/ 88928 w 853408"/>
                        <a:gd name="connsiteY7-70" fmla="*/ 640014 h 850507"/>
                        <a:gd name="connsiteX8-71" fmla="*/ 0 w 853408"/>
                        <a:gd name="connsiteY8-72" fmla="*/ 551086 h 850507"/>
                        <a:gd name="connsiteX9" fmla="*/ 0 w 853408"/>
                        <a:gd name="connsiteY9" fmla="*/ 88928 h 850507"/>
                        <a:gd name="connsiteX0-73" fmla="*/ 0 w 851915"/>
                        <a:gd name="connsiteY0-74" fmla="*/ 88928 h 850507"/>
                        <a:gd name="connsiteX1-75" fmla="*/ 88928 w 851915"/>
                        <a:gd name="connsiteY1-76" fmla="*/ 0 h 850507"/>
                        <a:gd name="connsiteX2-77" fmla="*/ 444631 w 851915"/>
                        <a:gd name="connsiteY2-78" fmla="*/ 0 h 850507"/>
                        <a:gd name="connsiteX3-79" fmla="*/ 533559 w 851915"/>
                        <a:gd name="connsiteY3-80" fmla="*/ 88928 h 850507"/>
                        <a:gd name="connsiteX4-81" fmla="*/ 573883 w 851915"/>
                        <a:gd name="connsiteY4-82" fmla="*/ 427831 h 850507"/>
                        <a:gd name="connsiteX5-83" fmla="*/ 847883 w 851915"/>
                        <a:gd name="connsiteY5-84" fmla="*/ 834454 h 850507"/>
                        <a:gd name="connsiteX6-85" fmla="*/ 416056 w 851915"/>
                        <a:gd name="connsiteY6-86" fmla="*/ 804320 h 850507"/>
                        <a:gd name="connsiteX7-87" fmla="*/ 88928 w 851915"/>
                        <a:gd name="connsiteY7-88" fmla="*/ 640014 h 850507"/>
                        <a:gd name="connsiteX8-89" fmla="*/ 0 w 851915"/>
                        <a:gd name="connsiteY8-90" fmla="*/ 551086 h 850507"/>
                        <a:gd name="connsiteX9-91" fmla="*/ 0 w 851915"/>
                        <a:gd name="connsiteY9-92" fmla="*/ 88928 h 850507"/>
                        <a:gd name="connsiteX0-93" fmla="*/ 0 w 852902"/>
                        <a:gd name="connsiteY0-94" fmla="*/ 88928 h 850507"/>
                        <a:gd name="connsiteX1-95" fmla="*/ 88928 w 852902"/>
                        <a:gd name="connsiteY1-96" fmla="*/ 0 h 850507"/>
                        <a:gd name="connsiteX2-97" fmla="*/ 444631 w 852902"/>
                        <a:gd name="connsiteY2-98" fmla="*/ 0 h 850507"/>
                        <a:gd name="connsiteX3-99" fmla="*/ 533559 w 852902"/>
                        <a:gd name="connsiteY3-100" fmla="*/ 88928 h 850507"/>
                        <a:gd name="connsiteX4-101" fmla="*/ 631033 w 852902"/>
                        <a:gd name="connsiteY4-102" fmla="*/ 439738 h 850507"/>
                        <a:gd name="connsiteX5-103" fmla="*/ 847883 w 852902"/>
                        <a:gd name="connsiteY5-104" fmla="*/ 834454 h 850507"/>
                        <a:gd name="connsiteX6-105" fmla="*/ 416056 w 852902"/>
                        <a:gd name="connsiteY6-106" fmla="*/ 804320 h 850507"/>
                        <a:gd name="connsiteX7-107" fmla="*/ 88928 w 852902"/>
                        <a:gd name="connsiteY7-108" fmla="*/ 640014 h 850507"/>
                        <a:gd name="connsiteX8-109" fmla="*/ 0 w 852902"/>
                        <a:gd name="connsiteY8-110" fmla="*/ 551086 h 850507"/>
                        <a:gd name="connsiteX9-111" fmla="*/ 0 w 852902"/>
                        <a:gd name="connsiteY9-112" fmla="*/ 88928 h 850507"/>
                        <a:gd name="connsiteX0-113" fmla="*/ 0 w 841265"/>
                        <a:gd name="connsiteY0-114" fmla="*/ 88928 h 900041"/>
                        <a:gd name="connsiteX1-115" fmla="*/ 88928 w 841265"/>
                        <a:gd name="connsiteY1-116" fmla="*/ 0 h 900041"/>
                        <a:gd name="connsiteX2-117" fmla="*/ 444631 w 841265"/>
                        <a:gd name="connsiteY2-118" fmla="*/ 0 h 900041"/>
                        <a:gd name="connsiteX3-119" fmla="*/ 533559 w 841265"/>
                        <a:gd name="connsiteY3-120" fmla="*/ 88928 h 900041"/>
                        <a:gd name="connsiteX4-121" fmla="*/ 631033 w 841265"/>
                        <a:gd name="connsiteY4-122" fmla="*/ 439738 h 900041"/>
                        <a:gd name="connsiteX5-123" fmla="*/ 835977 w 841265"/>
                        <a:gd name="connsiteY5-124" fmla="*/ 889222 h 900041"/>
                        <a:gd name="connsiteX6-125" fmla="*/ 416056 w 841265"/>
                        <a:gd name="connsiteY6-126" fmla="*/ 804320 h 900041"/>
                        <a:gd name="connsiteX7-127" fmla="*/ 88928 w 841265"/>
                        <a:gd name="connsiteY7-128" fmla="*/ 640014 h 900041"/>
                        <a:gd name="connsiteX8-129" fmla="*/ 0 w 841265"/>
                        <a:gd name="connsiteY8-130" fmla="*/ 551086 h 900041"/>
                        <a:gd name="connsiteX9-131" fmla="*/ 0 w 841265"/>
                        <a:gd name="connsiteY9-132" fmla="*/ 88928 h 900041"/>
                        <a:gd name="connsiteX0-133" fmla="*/ 0 w 862231"/>
                        <a:gd name="connsiteY0-134" fmla="*/ 88928 h 915732"/>
                        <a:gd name="connsiteX1-135" fmla="*/ 88928 w 862231"/>
                        <a:gd name="connsiteY1-136" fmla="*/ 0 h 915732"/>
                        <a:gd name="connsiteX2-137" fmla="*/ 444631 w 862231"/>
                        <a:gd name="connsiteY2-138" fmla="*/ 0 h 915732"/>
                        <a:gd name="connsiteX3-139" fmla="*/ 533559 w 862231"/>
                        <a:gd name="connsiteY3-140" fmla="*/ 88928 h 915732"/>
                        <a:gd name="connsiteX4-141" fmla="*/ 631033 w 862231"/>
                        <a:gd name="connsiteY4-142" fmla="*/ 439738 h 915732"/>
                        <a:gd name="connsiteX5-143" fmla="*/ 857408 w 862231"/>
                        <a:gd name="connsiteY5-144" fmla="*/ 905891 h 915732"/>
                        <a:gd name="connsiteX6-145" fmla="*/ 416056 w 862231"/>
                        <a:gd name="connsiteY6-146" fmla="*/ 804320 h 915732"/>
                        <a:gd name="connsiteX7-147" fmla="*/ 88928 w 862231"/>
                        <a:gd name="connsiteY7-148" fmla="*/ 640014 h 915732"/>
                        <a:gd name="connsiteX8-149" fmla="*/ 0 w 862231"/>
                        <a:gd name="connsiteY8-150" fmla="*/ 551086 h 915732"/>
                        <a:gd name="connsiteX9-151" fmla="*/ 0 w 862231"/>
                        <a:gd name="connsiteY9-152" fmla="*/ 88928 h 915732"/>
                        <a:gd name="connsiteX0-153" fmla="*/ 0 w 861880"/>
                        <a:gd name="connsiteY0-154" fmla="*/ 88928 h 915732"/>
                        <a:gd name="connsiteX1-155" fmla="*/ 88928 w 861880"/>
                        <a:gd name="connsiteY1-156" fmla="*/ 0 h 915732"/>
                        <a:gd name="connsiteX2-157" fmla="*/ 444631 w 861880"/>
                        <a:gd name="connsiteY2-158" fmla="*/ 0 h 915732"/>
                        <a:gd name="connsiteX3-159" fmla="*/ 533559 w 861880"/>
                        <a:gd name="connsiteY3-160" fmla="*/ 88928 h 915732"/>
                        <a:gd name="connsiteX4-161" fmla="*/ 611983 w 861880"/>
                        <a:gd name="connsiteY4-162" fmla="*/ 446882 h 915732"/>
                        <a:gd name="connsiteX5-163" fmla="*/ 857408 w 861880"/>
                        <a:gd name="connsiteY5-164" fmla="*/ 905891 h 915732"/>
                        <a:gd name="connsiteX6-165" fmla="*/ 416056 w 861880"/>
                        <a:gd name="connsiteY6-166" fmla="*/ 804320 h 915732"/>
                        <a:gd name="connsiteX7-167" fmla="*/ 88928 w 861880"/>
                        <a:gd name="connsiteY7-168" fmla="*/ 640014 h 915732"/>
                        <a:gd name="connsiteX8-169" fmla="*/ 0 w 861880"/>
                        <a:gd name="connsiteY8-170" fmla="*/ 551086 h 915732"/>
                        <a:gd name="connsiteX9-171" fmla="*/ 0 w 861880"/>
                        <a:gd name="connsiteY9-172" fmla="*/ 88928 h 915732"/>
                        <a:gd name="connsiteX0-173" fmla="*/ 0 w 861880"/>
                        <a:gd name="connsiteY0-174" fmla="*/ 88928 h 915732"/>
                        <a:gd name="connsiteX1-175" fmla="*/ 88928 w 861880"/>
                        <a:gd name="connsiteY1-176" fmla="*/ 0 h 915732"/>
                        <a:gd name="connsiteX2-177" fmla="*/ 444631 w 861880"/>
                        <a:gd name="connsiteY2-178" fmla="*/ 0 h 915732"/>
                        <a:gd name="connsiteX3-179" fmla="*/ 535940 w 861880"/>
                        <a:gd name="connsiteY3-180" fmla="*/ 129410 h 915732"/>
                        <a:gd name="connsiteX4-181" fmla="*/ 611983 w 861880"/>
                        <a:gd name="connsiteY4-182" fmla="*/ 446882 h 915732"/>
                        <a:gd name="connsiteX5-183" fmla="*/ 857408 w 861880"/>
                        <a:gd name="connsiteY5-184" fmla="*/ 905891 h 915732"/>
                        <a:gd name="connsiteX6-185" fmla="*/ 416056 w 861880"/>
                        <a:gd name="connsiteY6-186" fmla="*/ 804320 h 915732"/>
                        <a:gd name="connsiteX7-187" fmla="*/ 88928 w 861880"/>
                        <a:gd name="connsiteY7-188" fmla="*/ 640014 h 915732"/>
                        <a:gd name="connsiteX8-189" fmla="*/ 0 w 861880"/>
                        <a:gd name="connsiteY8-190" fmla="*/ 551086 h 915732"/>
                        <a:gd name="connsiteX9-191" fmla="*/ 0 w 861880"/>
                        <a:gd name="connsiteY9-192" fmla="*/ 88928 h 915732"/>
                        <a:gd name="connsiteX0-193" fmla="*/ 0 w 861880"/>
                        <a:gd name="connsiteY0-194" fmla="*/ 88928 h 915732"/>
                        <a:gd name="connsiteX1-195" fmla="*/ 88928 w 861880"/>
                        <a:gd name="connsiteY1-196" fmla="*/ 0 h 915732"/>
                        <a:gd name="connsiteX2-197" fmla="*/ 444631 w 861880"/>
                        <a:gd name="connsiteY2-198" fmla="*/ 0 h 915732"/>
                        <a:gd name="connsiteX3-199" fmla="*/ 535940 w 861880"/>
                        <a:gd name="connsiteY3-200" fmla="*/ 129410 h 915732"/>
                        <a:gd name="connsiteX4-201" fmla="*/ 611983 w 861880"/>
                        <a:gd name="connsiteY4-202" fmla="*/ 446882 h 915732"/>
                        <a:gd name="connsiteX5-203" fmla="*/ 857408 w 861880"/>
                        <a:gd name="connsiteY5-204" fmla="*/ 905891 h 915732"/>
                        <a:gd name="connsiteX6-205" fmla="*/ 416056 w 861880"/>
                        <a:gd name="connsiteY6-206" fmla="*/ 804320 h 915732"/>
                        <a:gd name="connsiteX7-207" fmla="*/ 88928 w 861880"/>
                        <a:gd name="connsiteY7-208" fmla="*/ 640014 h 915732"/>
                        <a:gd name="connsiteX8-209" fmla="*/ 0 w 861880"/>
                        <a:gd name="connsiteY8-210" fmla="*/ 551086 h 915732"/>
                        <a:gd name="connsiteX9-211" fmla="*/ 0 w 861880"/>
                        <a:gd name="connsiteY9-212" fmla="*/ 88928 h 915732"/>
                        <a:gd name="connsiteX0-213" fmla="*/ 0 w 861880"/>
                        <a:gd name="connsiteY0-214" fmla="*/ 88928 h 915732"/>
                        <a:gd name="connsiteX1-215" fmla="*/ 88928 w 861880"/>
                        <a:gd name="connsiteY1-216" fmla="*/ 0 h 915732"/>
                        <a:gd name="connsiteX2-217" fmla="*/ 444631 w 861880"/>
                        <a:gd name="connsiteY2-218" fmla="*/ 0 h 915732"/>
                        <a:gd name="connsiteX3-219" fmla="*/ 554990 w 861880"/>
                        <a:gd name="connsiteY3-220" fmla="*/ 98454 h 915732"/>
                        <a:gd name="connsiteX4-221" fmla="*/ 611983 w 861880"/>
                        <a:gd name="connsiteY4-222" fmla="*/ 446882 h 915732"/>
                        <a:gd name="connsiteX5-223" fmla="*/ 857408 w 861880"/>
                        <a:gd name="connsiteY5-224" fmla="*/ 905891 h 915732"/>
                        <a:gd name="connsiteX6-225" fmla="*/ 416056 w 861880"/>
                        <a:gd name="connsiteY6-226" fmla="*/ 804320 h 915732"/>
                        <a:gd name="connsiteX7-227" fmla="*/ 88928 w 861880"/>
                        <a:gd name="connsiteY7-228" fmla="*/ 640014 h 915732"/>
                        <a:gd name="connsiteX8-229" fmla="*/ 0 w 861880"/>
                        <a:gd name="connsiteY8-230" fmla="*/ 551086 h 915732"/>
                        <a:gd name="connsiteX9-231" fmla="*/ 0 w 861880"/>
                        <a:gd name="connsiteY9-232" fmla="*/ 88928 h 915732"/>
                        <a:gd name="connsiteX0-233" fmla="*/ 0 w 862532"/>
                        <a:gd name="connsiteY0-234" fmla="*/ 88928 h 915732"/>
                        <a:gd name="connsiteX1-235" fmla="*/ 88928 w 862532"/>
                        <a:gd name="connsiteY1-236" fmla="*/ 0 h 915732"/>
                        <a:gd name="connsiteX2-237" fmla="*/ 444631 w 862532"/>
                        <a:gd name="connsiteY2-238" fmla="*/ 0 h 915732"/>
                        <a:gd name="connsiteX3-239" fmla="*/ 554990 w 862532"/>
                        <a:gd name="connsiteY3-240" fmla="*/ 98454 h 915732"/>
                        <a:gd name="connsiteX4-241" fmla="*/ 645320 w 862532"/>
                        <a:gd name="connsiteY4-242" fmla="*/ 444500 h 915732"/>
                        <a:gd name="connsiteX5-243" fmla="*/ 857408 w 862532"/>
                        <a:gd name="connsiteY5-244" fmla="*/ 905891 h 915732"/>
                        <a:gd name="connsiteX6-245" fmla="*/ 416056 w 862532"/>
                        <a:gd name="connsiteY6-246" fmla="*/ 804320 h 915732"/>
                        <a:gd name="connsiteX7-247" fmla="*/ 88928 w 862532"/>
                        <a:gd name="connsiteY7-248" fmla="*/ 640014 h 915732"/>
                        <a:gd name="connsiteX8-249" fmla="*/ 0 w 862532"/>
                        <a:gd name="connsiteY8-250" fmla="*/ 551086 h 915732"/>
                        <a:gd name="connsiteX9-251" fmla="*/ 0 w 862532"/>
                        <a:gd name="connsiteY9-252" fmla="*/ 88928 h 915732"/>
                        <a:gd name="connsiteX0-253" fmla="*/ 0 w 871852"/>
                        <a:gd name="connsiteY0-254" fmla="*/ 88928 h 908986"/>
                        <a:gd name="connsiteX1-255" fmla="*/ 88928 w 871852"/>
                        <a:gd name="connsiteY1-256" fmla="*/ 0 h 908986"/>
                        <a:gd name="connsiteX2-257" fmla="*/ 444631 w 871852"/>
                        <a:gd name="connsiteY2-258" fmla="*/ 0 h 908986"/>
                        <a:gd name="connsiteX3-259" fmla="*/ 554990 w 871852"/>
                        <a:gd name="connsiteY3-260" fmla="*/ 98454 h 908986"/>
                        <a:gd name="connsiteX4-261" fmla="*/ 645320 w 871852"/>
                        <a:gd name="connsiteY4-262" fmla="*/ 444500 h 908986"/>
                        <a:gd name="connsiteX5-263" fmla="*/ 866933 w 871852"/>
                        <a:gd name="connsiteY5-264" fmla="*/ 898748 h 908986"/>
                        <a:gd name="connsiteX6-265" fmla="*/ 416056 w 871852"/>
                        <a:gd name="connsiteY6-266" fmla="*/ 804320 h 908986"/>
                        <a:gd name="connsiteX7-267" fmla="*/ 88928 w 871852"/>
                        <a:gd name="connsiteY7-268" fmla="*/ 640014 h 908986"/>
                        <a:gd name="connsiteX8-269" fmla="*/ 0 w 871852"/>
                        <a:gd name="connsiteY8-270" fmla="*/ 551086 h 908986"/>
                        <a:gd name="connsiteX9-271" fmla="*/ 0 w 871852"/>
                        <a:gd name="connsiteY9-272" fmla="*/ 88928 h 908986"/>
                        <a:gd name="connsiteX0-273" fmla="*/ 0 w 872110"/>
                        <a:gd name="connsiteY0-274" fmla="*/ 88928 h 908986"/>
                        <a:gd name="connsiteX1-275" fmla="*/ 88928 w 872110"/>
                        <a:gd name="connsiteY1-276" fmla="*/ 0 h 908986"/>
                        <a:gd name="connsiteX2-277" fmla="*/ 444631 w 872110"/>
                        <a:gd name="connsiteY2-278" fmla="*/ 0 h 908986"/>
                        <a:gd name="connsiteX3-279" fmla="*/ 554990 w 872110"/>
                        <a:gd name="connsiteY3-280" fmla="*/ 98454 h 908986"/>
                        <a:gd name="connsiteX4-281" fmla="*/ 657226 w 872110"/>
                        <a:gd name="connsiteY4-282" fmla="*/ 444500 h 908986"/>
                        <a:gd name="connsiteX5-283" fmla="*/ 866933 w 872110"/>
                        <a:gd name="connsiteY5-284" fmla="*/ 898748 h 908986"/>
                        <a:gd name="connsiteX6-285" fmla="*/ 416056 w 872110"/>
                        <a:gd name="connsiteY6-286" fmla="*/ 804320 h 908986"/>
                        <a:gd name="connsiteX7-287" fmla="*/ 88928 w 872110"/>
                        <a:gd name="connsiteY7-288" fmla="*/ 640014 h 908986"/>
                        <a:gd name="connsiteX8-289" fmla="*/ 0 w 872110"/>
                        <a:gd name="connsiteY8-290" fmla="*/ 551086 h 908986"/>
                        <a:gd name="connsiteX9-291" fmla="*/ 0 w 872110"/>
                        <a:gd name="connsiteY9-292" fmla="*/ 88928 h 90898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91" y="connsiteY9-92"/>
                        </a:cxn>
                      </a:cxnLst>
                      <a:rect l="l" t="t" r="r" b="b"/>
                      <a:pathLst>
                        <a:path w="872110" h="908986">
                          <a:moveTo>
                            <a:pt x="0" y="88928"/>
                          </a:moveTo>
                          <a:cubicBezTo>
                            <a:pt x="0" y="39814"/>
                            <a:pt x="39814" y="0"/>
                            <a:pt x="88928" y="0"/>
                          </a:cubicBezTo>
                          <a:lnTo>
                            <a:pt x="444631" y="0"/>
                          </a:lnTo>
                          <a:cubicBezTo>
                            <a:pt x="493745" y="0"/>
                            <a:pt x="521653" y="37434"/>
                            <a:pt x="554990" y="98454"/>
                          </a:cubicBezTo>
                          <a:cubicBezTo>
                            <a:pt x="589629" y="164997"/>
                            <a:pt x="604839" y="320246"/>
                            <a:pt x="657226" y="444500"/>
                          </a:cubicBezTo>
                          <a:cubicBezTo>
                            <a:pt x="709613" y="568754"/>
                            <a:pt x="906334" y="831237"/>
                            <a:pt x="866933" y="898748"/>
                          </a:cubicBezTo>
                          <a:cubicBezTo>
                            <a:pt x="866933" y="947862"/>
                            <a:pt x="465170" y="804320"/>
                            <a:pt x="416056" y="804320"/>
                          </a:cubicBezTo>
                          <a:lnTo>
                            <a:pt x="88928" y="640014"/>
                          </a:lnTo>
                          <a:cubicBezTo>
                            <a:pt x="39814" y="640014"/>
                            <a:pt x="0" y="600200"/>
                            <a:pt x="0" y="551086"/>
                          </a:cubicBezTo>
                          <a:lnTo>
                            <a:pt x="0" y="8892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</p:grpSp>
            <p:grpSp>
              <p:nvGrpSpPr>
                <p:cNvPr id="366" name="Grupo 365"/>
                <p:cNvGrpSpPr/>
                <p:nvPr/>
              </p:nvGrpSpPr>
              <p:grpSpPr>
                <a:xfrm rot="1755505">
                  <a:off x="5184924" y="1099693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399" name="Retângulo 398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00" name="Fluxograma: Atraso 399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01" name="Fluxograma: Atraso 400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367" name="Grupo 366"/>
                <p:cNvGrpSpPr/>
                <p:nvPr/>
              </p:nvGrpSpPr>
              <p:grpSpPr>
                <a:xfrm>
                  <a:off x="5151292" y="1217316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396" name="Retângulo 395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97" name="Fluxograma: Atraso 396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98" name="Fluxograma: Atraso 397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368" name="Grupo 367"/>
                <p:cNvGrpSpPr/>
                <p:nvPr/>
              </p:nvGrpSpPr>
              <p:grpSpPr>
                <a:xfrm rot="19845593">
                  <a:off x="5176516" y="1343952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393" name="Retângulo 392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94" name="Fluxograma: Atraso 393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95" name="Fluxograma: Atraso 394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369" name="Grupo 368"/>
                <p:cNvGrpSpPr/>
                <p:nvPr/>
              </p:nvGrpSpPr>
              <p:grpSpPr>
                <a:xfrm rot="17963128">
                  <a:off x="5276833" y="1452769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390" name="Retângulo 389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91" name="Fluxograma: Atraso 390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92" name="Fluxograma: Atraso 391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370" name="Grupo 369"/>
                <p:cNvGrpSpPr/>
                <p:nvPr/>
              </p:nvGrpSpPr>
              <p:grpSpPr>
                <a:xfrm rot="16200000">
                  <a:off x="5423273" y="1494152"/>
                  <a:ext cx="80495" cy="11127"/>
                  <a:chOff x="4924926" y="3290888"/>
                  <a:chExt cx="448077" cy="61937"/>
                </a:xfrm>
                <a:solidFill>
                  <a:schemeClr val="bg1"/>
                </a:solidFill>
              </p:grpSpPr>
              <p:sp>
                <p:nvSpPr>
                  <p:cNvPr id="387" name="Retângulo 386"/>
                  <p:cNvSpPr/>
                  <p:nvPr/>
                </p:nvSpPr>
                <p:spPr>
                  <a:xfrm>
                    <a:off x="4972052" y="3290916"/>
                    <a:ext cx="352427" cy="61909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88" name="Fluxograma: Atraso 387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89" name="Fluxograma: Atraso 388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371" name="Grupo 370"/>
                <p:cNvGrpSpPr/>
                <p:nvPr/>
              </p:nvGrpSpPr>
              <p:grpSpPr>
                <a:xfrm rot="19844495" flipH="1">
                  <a:off x="5663783" y="1096230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384" name="Retângulo 383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85" name="Fluxograma: Atraso 384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86" name="Fluxograma: Atraso 385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372" name="Grupo 371"/>
                <p:cNvGrpSpPr/>
                <p:nvPr/>
              </p:nvGrpSpPr>
              <p:grpSpPr>
                <a:xfrm flipH="1">
                  <a:off x="5690834" y="1219231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381" name="Retângulo 380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82" name="Fluxograma: Atraso 381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83" name="Fluxograma: Atraso 382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373" name="Grupo 372"/>
                <p:cNvGrpSpPr/>
                <p:nvPr/>
              </p:nvGrpSpPr>
              <p:grpSpPr>
                <a:xfrm rot="1754407" flipH="1">
                  <a:off x="5664460" y="1346482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378" name="Retângulo 377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79" name="Fluxograma: Atraso 378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80" name="Fluxograma: Atraso 379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374" name="Grupo 373"/>
                <p:cNvGrpSpPr/>
                <p:nvPr/>
              </p:nvGrpSpPr>
              <p:grpSpPr>
                <a:xfrm rot="3636872" flipH="1">
                  <a:off x="5570696" y="1451126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375" name="Retângulo 374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76" name="Fluxograma: Atraso 375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377" name="Fluxograma: Atraso 376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sp>
            <p:nvSpPr>
              <p:cNvPr id="811" name="CaixaDeTexto 810"/>
              <p:cNvSpPr txBox="1"/>
              <p:nvPr/>
            </p:nvSpPr>
            <p:spPr>
              <a:xfrm>
                <a:off x="-29890621" y="4782543"/>
                <a:ext cx="4168570" cy="341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400" dirty="0">
                    <a:latin typeface="Exo" panose="00000500000000000000" charset="0"/>
                    <a:cs typeface="Exo" panose="00000500000000000000" charset="0"/>
                  </a:rPr>
                  <a:t>Você precisa, primeiro, ver se a ideia é uma oportunidade, ou seja, que tenha potencial de retorno económico. Depois você precisa elaborar um plano de negócios e só depois partir para a criação da empresa.</a:t>
                </a:r>
                <a:endParaRPr lang="pt-PT" sz="2400" dirty="0">
                  <a:latin typeface="Exo" panose="00000500000000000000" charset="0"/>
                  <a:ea typeface="Yu Gothic" panose="020B0400000000000000" pitchFamily="34" charset="-128"/>
                  <a:cs typeface="Exo" panose="00000500000000000000" charset="0"/>
                </a:endParaRPr>
              </a:p>
            </p:txBody>
          </p:sp>
          <p:grpSp>
            <p:nvGrpSpPr>
              <p:cNvPr id="7" name="Grupo 6"/>
              <p:cNvGrpSpPr/>
              <p:nvPr/>
            </p:nvGrpSpPr>
            <p:grpSpPr>
              <a:xfrm>
                <a:off x="-29504355" y="3616621"/>
                <a:ext cx="3715395" cy="1121268"/>
                <a:chOff x="-29504355" y="3616621"/>
                <a:chExt cx="3715395" cy="1121268"/>
              </a:xfrm>
            </p:grpSpPr>
            <p:sp>
              <p:nvSpPr>
                <p:cNvPr id="810" name="CaixaDeTexto 809"/>
                <p:cNvSpPr txBox="1"/>
                <p:nvPr/>
              </p:nvSpPr>
              <p:spPr>
                <a:xfrm>
                  <a:off x="-28811621" y="4215919"/>
                  <a:ext cx="3022661" cy="52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2800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A SUA IDEIA</a:t>
                  </a:r>
                </a:p>
              </p:txBody>
            </p:sp>
            <p:sp>
              <p:nvSpPr>
                <p:cNvPr id="812" name="CaixaDeTexto 811"/>
                <p:cNvSpPr txBox="1"/>
                <p:nvPr/>
              </p:nvSpPr>
              <p:spPr>
                <a:xfrm>
                  <a:off x="-29504355" y="3616621"/>
                  <a:ext cx="3378273" cy="645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3600" b="1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IMPLEMENTE</a:t>
                  </a:r>
                </a:p>
              </p:txBody>
            </p:sp>
          </p:grpSp>
        </p:grpSp>
        <p:grpSp>
          <p:nvGrpSpPr>
            <p:cNvPr id="12" name="Grupo 11"/>
            <p:cNvGrpSpPr/>
            <p:nvPr/>
          </p:nvGrpSpPr>
          <p:grpSpPr>
            <a:xfrm>
              <a:off x="-12827809" y="-12287256"/>
              <a:ext cx="7440444" cy="39097176"/>
              <a:chOff x="-12827809" y="-12287256"/>
              <a:chExt cx="7440444" cy="39097176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-12827809" y="-12287256"/>
                <a:ext cx="7440444" cy="39097176"/>
                <a:chOff x="6710471" y="-294445"/>
                <a:chExt cx="620037" cy="3258098"/>
              </a:xfrm>
            </p:grpSpPr>
            <p:grpSp>
              <p:nvGrpSpPr>
                <p:cNvPr id="420" name="Grupo 419"/>
                <p:cNvGrpSpPr/>
                <p:nvPr/>
              </p:nvGrpSpPr>
              <p:grpSpPr>
                <a:xfrm>
                  <a:off x="6812546" y="-294445"/>
                  <a:ext cx="415823" cy="3159639"/>
                  <a:chOff x="3070182" y="-9508516"/>
                  <a:chExt cx="1767840" cy="13432854"/>
                </a:xfrm>
              </p:grpSpPr>
              <p:grpSp>
                <p:nvGrpSpPr>
                  <p:cNvPr id="457" name="Grupo 456"/>
                  <p:cNvGrpSpPr/>
                  <p:nvPr/>
                </p:nvGrpSpPr>
                <p:grpSpPr>
                  <a:xfrm>
                    <a:off x="3520624" y="-9508516"/>
                    <a:ext cx="876479" cy="11250162"/>
                    <a:chOff x="5864092" y="-8495056"/>
                    <a:chExt cx="876479" cy="11250162"/>
                  </a:xfrm>
                </p:grpSpPr>
                <p:sp>
                  <p:nvSpPr>
                    <p:cNvPr id="462" name="Retângulo 461"/>
                    <p:cNvSpPr/>
                    <p:nvPr/>
                  </p:nvSpPr>
                  <p:spPr>
                    <a:xfrm>
                      <a:off x="6236742" y="-8495056"/>
                      <a:ext cx="101350" cy="10722974"/>
                    </a:xfrm>
                    <a:prstGeom prst="rect">
                      <a:avLst/>
                    </a:prstGeom>
                    <a:solidFill>
                      <a:srgbClr val="1F344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grpSp>
                  <p:nvGrpSpPr>
                    <p:cNvPr id="463" name="Grupo 462"/>
                    <p:cNvGrpSpPr/>
                    <p:nvPr/>
                  </p:nvGrpSpPr>
                  <p:grpSpPr>
                    <a:xfrm>
                      <a:off x="5864092" y="2062162"/>
                      <a:ext cx="876479" cy="692944"/>
                      <a:chOff x="5858968" y="2062162"/>
                      <a:chExt cx="876479" cy="692944"/>
                    </a:xfrm>
                  </p:grpSpPr>
                  <p:grpSp>
                    <p:nvGrpSpPr>
                      <p:cNvPr id="464" name="Grupo 463"/>
                      <p:cNvGrpSpPr/>
                      <p:nvPr/>
                    </p:nvGrpSpPr>
                    <p:grpSpPr>
                      <a:xfrm>
                        <a:off x="5858968" y="2062162"/>
                        <a:ext cx="438602" cy="692944"/>
                        <a:chOff x="5858925" y="2069306"/>
                        <a:chExt cx="438602" cy="692944"/>
                      </a:xfrm>
                    </p:grpSpPr>
                    <p:sp>
                      <p:nvSpPr>
                        <p:cNvPr id="470" name="Fluxograma: Atraso 6"/>
                        <p:cNvSpPr/>
                        <p:nvPr/>
                      </p:nvSpPr>
                      <p:spPr>
                        <a:xfrm rot="10800000">
                          <a:off x="5986185" y="2069306"/>
                          <a:ext cx="311342" cy="692944"/>
                        </a:xfrm>
                        <a:custGeom>
                          <a:avLst/>
                          <a:gdLst>
                            <a:gd name="connsiteX0" fmla="*/ 0 w 222959"/>
                            <a:gd name="connsiteY0" fmla="*/ 0 h 433387"/>
                            <a:gd name="connsiteX1" fmla="*/ 111480 w 222959"/>
                            <a:gd name="connsiteY1" fmla="*/ 0 h 433387"/>
                            <a:gd name="connsiteX2" fmla="*/ 222960 w 222959"/>
                            <a:gd name="connsiteY2" fmla="*/ 216694 h 433387"/>
                            <a:gd name="connsiteX3" fmla="*/ 111480 w 222959"/>
                            <a:gd name="connsiteY3" fmla="*/ 433388 h 433387"/>
                            <a:gd name="connsiteX4" fmla="*/ 0 w 222959"/>
                            <a:gd name="connsiteY4" fmla="*/ 433387 h 433387"/>
                            <a:gd name="connsiteX5" fmla="*/ 0 w 222959"/>
                            <a:gd name="connsiteY5" fmla="*/ 0 h 433387"/>
                            <a:gd name="connsiteX0-1" fmla="*/ 0 w 224647"/>
                            <a:gd name="connsiteY0-2" fmla="*/ 0 h 433387"/>
                            <a:gd name="connsiteX1-3" fmla="*/ 111480 w 224647"/>
                            <a:gd name="connsiteY1-4" fmla="*/ 0 h 433387"/>
                            <a:gd name="connsiteX2-5" fmla="*/ 222960 w 224647"/>
                            <a:gd name="connsiteY2-6" fmla="*/ 216694 h 433387"/>
                            <a:gd name="connsiteX3-7" fmla="*/ 154343 w 224647"/>
                            <a:gd name="connsiteY3-8" fmla="*/ 414338 h 433387"/>
                            <a:gd name="connsiteX4-9" fmla="*/ 0 w 224647"/>
                            <a:gd name="connsiteY4-10" fmla="*/ 433387 h 433387"/>
                            <a:gd name="connsiteX5-11" fmla="*/ 0 w 224647"/>
                            <a:gd name="connsiteY5-12" fmla="*/ 0 h 433387"/>
                            <a:gd name="connsiteX0-13" fmla="*/ 0 w 224647"/>
                            <a:gd name="connsiteY0-14" fmla="*/ 0 h 435557"/>
                            <a:gd name="connsiteX1-15" fmla="*/ 111480 w 224647"/>
                            <a:gd name="connsiteY1-16" fmla="*/ 0 h 435557"/>
                            <a:gd name="connsiteX2-17" fmla="*/ 222960 w 224647"/>
                            <a:gd name="connsiteY2-18" fmla="*/ 216694 h 435557"/>
                            <a:gd name="connsiteX3-19" fmla="*/ 154343 w 224647"/>
                            <a:gd name="connsiteY3-20" fmla="*/ 414338 h 435557"/>
                            <a:gd name="connsiteX4-21" fmla="*/ 0 w 224647"/>
                            <a:gd name="connsiteY4-22" fmla="*/ 433387 h 435557"/>
                            <a:gd name="connsiteX5-23" fmla="*/ 0 w 224647"/>
                            <a:gd name="connsiteY5-24" fmla="*/ 0 h 435557"/>
                            <a:gd name="connsiteX0-25" fmla="*/ 0 w 224948"/>
                            <a:gd name="connsiteY0-26" fmla="*/ 0 h 445029"/>
                            <a:gd name="connsiteX1-27" fmla="*/ 111480 w 224948"/>
                            <a:gd name="connsiteY1-28" fmla="*/ 0 h 445029"/>
                            <a:gd name="connsiteX2-29" fmla="*/ 222960 w 224948"/>
                            <a:gd name="connsiteY2-30" fmla="*/ 216694 h 445029"/>
                            <a:gd name="connsiteX3-31" fmla="*/ 156724 w 224948"/>
                            <a:gd name="connsiteY3-32" fmla="*/ 428626 h 445029"/>
                            <a:gd name="connsiteX4-33" fmla="*/ 0 w 224948"/>
                            <a:gd name="connsiteY4-34" fmla="*/ 433387 h 445029"/>
                            <a:gd name="connsiteX5-35" fmla="*/ 0 w 224948"/>
                            <a:gd name="connsiteY5-36" fmla="*/ 0 h 445029"/>
                            <a:gd name="connsiteX0-37" fmla="*/ 0 w 227229"/>
                            <a:gd name="connsiteY0-38" fmla="*/ 0 h 445029"/>
                            <a:gd name="connsiteX1-39" fmla="*/ 111480 w 227229"/>
                            <a:gd name="connsiteY1-40" fmla="*/ 0 h 445029"/>
                            <a:gd name="connsiteX2-41" fmla="*/ 222960 w 227229"/>
                            <a:gd name="connsiteY2-42" fmla="*/ 216694 h 445029"/>
                            <a:gd name="connsiteX3-43" fmla="*/ 156724 w 227229"/>
                            <a:gd name="connsiteY3-44" fmla="*/ 428626 h 445029"/>
                            <a:gd name="connsiteX4-45" fmla="*/ 0 w 227229"/>
                            <a:gd name="connsiteY4-46" fmla="*/ 433387 h 445029"/>
                            <a:gd name="connsiteX5-47" fmla="*/ 0 w 227229"/>
                            <a:gd name="connsiteY5-48" fmla="*/ 0 h 445029"/>
                            <a:gd name="connsiteX0-49" fmla="*/ 0 w 227229"/>
                            <a:gd name="connsiteY0-50" fmla="*/ 0 h 445029"/>
                            <a:gd name="connsiteX1-51" fmla="*/ 111480 w 227229"/>
                            <a:gd name="connsiteY1-52" fmla="*/ 0 h 445029"/>
                            <a:gd name="connsiteX2-53" fmla="*/ 222960 w 227229"/>
                            <a:gd name="connsiteY2-54" fmla="*/ 216694 h 445029"/>
                            <a:gd name="connsiteX3-55" fmla="*/ 156724 w 227229"/>
                            <a:gd name="connsiteY3-56" fmla="*/ 428626 h 445029"/>
                            <a:gd name="connsiteX4-57" fmla="*/ 0 w 227229"/>
                            <a:gd name="connsiteY4-58" fmla="*/ 433387 h 445029"/>
                            <a:gd name="connsiteX5-59" fmla="*/ 0 w 227229"/>
                            <a:gd name="connsiteY5-60" fmla="*/ 0 h 445029"/>
                            <a:gd name="connsiteX0-61" fmla="*/ 26194 w 253423"/>
                            <a:gd name="connsiteY0-62" fmla="*/ 0 h 466725"/>
                            <a:gd name="connsiteX1-63" fmla="*/ 137674 w 253423"/>
                            <a:gd name="connsiteY1-64" fmla="*/ 0 h 466725"/>
                            <a:gd name="connsiteX2-65" fmla="*/ 249154 w 253423"/>
                            <a:gd name="connsiteY2-66" fmla="*/ 216694 h 466725"/>
                            <a:gd name="connsiteX3-67" fmla="*/ 182918 w 253423"/>
                            <a:gd name="connsiteY3-68" fmla="*/ 428626 h 466725"/>
                            <a:gd name="connsiteX4-69" fmla="*/ 0 w 253423"/>
                            <a:gd name="connsiteY4-70" fmla="*/ 466725 h 466725"/>
                            <a:gd name="connsiteX5-71" fmla="*/ 26194 w 253423"/>
                            <a:gd name="connsiteY5-72" fmla="*/ 0 h 466725"/>
                            <a:gd name="connsiteX0-73" fmla="*/ 26194 w 281418"/>
                            <a:gd name="connsiteY0-74" fmla="*/ 0 h 466725"/>
                            <a:gd name="connsiteX1-75" fmla="*/ 137674 w 281418"/>
                            <a:gd name="connsiteY1-76" fmla="*/ 0 h 466725"/>
                            <a:gd name="connsiteX2-77" fmla="*/ 280110 w 281418"/>
                            <a:gd name="connsiteY2-78" fmla="*/ 219075 h 466725"/>
                            <a:gd name="connsiteX3-79" fmla="*/ 182918 w 281418"/>
                            <a:gd name="connsiteY3-80" fmla="*/ 428626 h 466725"/>
                            <a:gd name="connsiteX4-81" fmla="*/ 0 w 281418"/>
                            <a:gd name="connsiteY4-82" fmla="*/ 466725 h 466725"/>
                            <a:gd name="connsiteX5-83" fmla="*/ 26194 w 281418"/>
                            <a:gd name="connsiteY5-84" fmla="*/ 0 h 466725"/>
                            <a:gd name="connsiteX0-85" fmla="*/ 38100 w 293324"/>
                            <a:gd name="connsiteY0-86" fmla="*/ 0 h 466725"/>
                            <a:gd name="connsiteX1-87" fmla="*/ 149580 w 293324"/>
                            <a:gd name="connsiteY1-88" fmla="*/ 0 h 466725"/>
                            <a:gd name="connsiteX2-89" fmla="*/ 292016 w 293324"/>
                            <a:gd name="connsiteY2-90" fmla="*/ 219075 h 466725"/>
                            <a:gd name="connsiteX3-91" fmla="*/ 194824 w 293324"/>
                            <a:gd name="connsiteY3-92" fmla="*/ 428626 h 466725"/>
                            <a:gd name="connsiteX4-93" fmla="*/ 0 w 293324"/>
                            <a:gd name="connsiteY4-94" fmla="*/ 466725 h 466725"/>
                            <a:gd name="connsiteX5-95" fmla="*/ 38100 w 293324"/>
                            <a:gd name="connsiteY5-96" fmla="*/ 0 h 466725"/>
                            <a:gd name="connsiteX0-97" fmla="*/ 4762 w 293324"/>
                            <a:gd name="connsiteY0-98" fmla="*/ 0 h 468318"/>
                            <a:gd name="connsiteX1-99" fmla="*/ 149580 w 293324"/>
                            <a:gd name="connsiteY1-100" fmla="*/ 1593 h 468318"/>
                            <a:gd name="connsiteX2-101" fmla="*/ 292016 w 293324"/>
                            <a:gd name="connsiteY2-102" fmla="*/ 220668 h 468318"/>
                            <a:gd name="connsiteX3-103" fmla="*/ 194824 w 293324"/>
                            <a:gd name="connsiteY3-104" fmla="*/ 430219 h 468318"/>
                            <a:gd name="connsiteX4-105" fmla="*/ 0 w 293324"/>
                            <a:gd name="connsiteY4-106" fmla="*/ 468318 h 468318"/>
                            <a:gd name="connsiteX5-107" fmla="*/ 4762 w 293324"/>
                            <a:gd name="connsiteY5-108" fmla="*/ 0 h 468318"/>
                            <a:gd name="connsiteX0-109" fmla="*/ 288 w 295994"/>
                            <a:gd name="connsiteY0-110" fmla="*/ 0 h 468318"/>
                            <a:gd name="connsiteX1-111" fmla="*/ 152250 w 295994"/>
                            <a:gd name="connsiteY1-112" fmla="*/ 1593 h 468318"/>
                            <a:gd name="connsiteX2-113" fmla="*/ 294686 w 295994"/>
                            <a:gd name="connsiteY2-114" fmla="*/ 220668 h 468318"/>
                            <a:gd name="connsiteX3-115" fmla="*/ 197494 w 295994"/>
                            <a:gd name="connsiteY3-116" fmla="*/ 430219 h 468318"/>
                            <a:gd name="connsiteX4-117" fmla="*/ 2670 w 295994"/>
                            <a:gd name="connsiteY4-118" fmla="*/ 468318 h 468318"/>
                            <a:gd name="connsiteX5-119" fmla="*/ 288 w 295994"/>
                            <a:gd name="connsiteY5-120" fmla="*/ 0 h 468318"/>
                            <a:gd name="connsiteX0-121" fmla="*/ 459 w 293784"/>
                            <a:gd name="connsiteY0-122" fmla="*/ 0 h 468318"/>
                            <a:gd name="connsiteX1-123" fmla="*/ 150040 w 293784"/>
                            <a:gd name="connsiteY1-124" fmla="*/ 1593 h 468318"/>
                            <a:gd name="connsiteX2-125" fmla="*/ 292476 w 293784"/>
                            <a:gd name="connsiteY2-126" fmla="*/ 220668 h 468318"/>
                            <a:gd name="connsiteX3-127" fmla="*/ 195284 w 293784"/>
                            <a:gd name="connsiteY3-128" fmla="*/ 430219 h 468318"/>
                            <a:gd name="connsiteX4-129" fmla="*/ 460 w 293784"/>
                            <a:gd name="connsiteY4-130" fmla="*/ 468318 h 468318"/>
                            <a:gd name="connsiteX5-131" fmla="*/ 459 w 293784"/>
                            <a:gd name="connsiteY5-132" fmla="*/ 0 h 468318"/>
                            <a:gd name="connsiteX0-133" fmla="*/ 459 w 301253"/>
                            <a:gd name="connsiteY0-134" fmla="*/ 0 h 468318"/>
                            <a:gd name="connsiteX1-135" fmla="*/ 150040 w 301253"/>
                            <a:gd name="connsiteY1-136" fmla="*/ 1593 h 468318"/>
                            <a:gd name="connsiteX2-137" fmla="*/ 292476 w 301253"/>
                            <a:gd name="connsiteY2-138" fmla="*/ 220668 h 468318"/>
                            <a:gd name="connsiteX3-139" fmla="*/ 233384 w 301253"/>
                            <a:gd name="connsiteY3-140" fmla="*/ 423847 h 468318"/>
                            <a:gd name="connsiteX4-141" fmla="*/ 460 w 301253"/>
                            <a:gd name="connsiteY4-142" fmla="*/ 468318 h 468318"/>
                            <a:gd name="connsiteX5-143" fmla="*/ 459 w 301253"/>
                            <a:gd name="connsiteY5-144" fmla="*/ 0 h 468318"/>
                            <a:gd name="connsiteX0-145" fmla="*/ 459 w 295803"/>
                            <a:gd name="connsiteY0-146" fmla="*/ 0 h 468318"/>
                            <a:gd name="connsiteX1-147" fmla="*/ 150040 w 295803"/>
                            <a:gd name="connsiteY1-148" fmla="*/ 1593 h 468318"/>
                            <a:gd name="connsiteX2-149" fmla="*/ 292476 w 295803"/>
                            <a:gd name="connsiteY2-150" fmla="*/ 220668 h 468318"/>
                            <a:gd name="connsiteX3-151" fmla="*/ 211952 w 295803"/>
                            <a:gd name="connsiteY3-152" fmla="*/ 431812 h 468318"/>
                            <a:gd name="connsiteX4-153" fmla="*/ 460 w 295803"/>
                            <a:gd name="connsiteY4-154" fmla="*/ 468318 h 468318"/>
                            <a:gd name="connsiteX5-155" fmla="*/ 459 w 295803"/>
                            <a:gd name="connsiteY5-156" fmla="*/ 0 h 468318"/>
                            <a:gd name="connsiteX0-157" fmla="*/ 459 w 306748"/>
                            <a:gd name="connsiteY0-158" fmla="*/ 0 h 468318"/>
                            <a:gd name="connsiteX1-159" fmla="*/ 150040 w 306748"/>
                            <a:gd name="connsiteY1-160" fmla="*/ 1593 h 468318"/>
                            <a:gd name="connsiteX2-161" fmla="*/ 304383 w 306748"/>
                            <a:gd name="connsiteY2-162" fmla="*/ 228632 h 468318"/>
                            <a:gd name="connsiteX3-163" fmla="*/ 211952 w 306748"/>
                            <a:gd name="connsiteY3-164" fmla="*/ 431812 h 468318"/>
                            <a:gd name="connsiteX4-165" fmla="*/ 460 w 306748"/>
                            <a:gd name="connsiteY4-166" fmla="*/ 468318 h 468318"/>
                            <a:gd name="connsiteX5-167" fmla="*/ 459 w 306748"/>
                            <a:gd name="connsiteY5-168" fmla="*/ 0 h 468318"/>
                            <a:gd name="connsiteX0-169" fmla="*/ 459 w 309420"/>
                            <a:gd name="connsiteY0-170" fmla="*/ 0 h 468318"/>
                            <a:gd name="connsiteX1-171" fmla="*/ 150040 w 309420"/>
                            <a:gd name="connsiteY1-172" fmla="*/ 1593 h 468318"/>
                            <a:gd name="connsiteX2-173" fmla="*/ 304383 w 309420"/>
                            <a:gd name="connsiteY2-174" fmla="*/ 228632 h 468318"/>
                            <a:gd name="connsiteX3-175" fmla="*/ 228621 w 309420"/>
                            <a:gd name="connsiteY3-176" fmla="*/ 430218 h 468318"/>
                            <a:gd name="connsiteX4-177" fmla="*/ 460 w 309420"/>
                            <a:gd name="connsiteY4-178" fmla="*/ 468318 h 468318"/>
                            <a:gd name="connsiteX5-179" fmla="*/ 459 w 309420"/>
                            <a:gd name="connsiteY5-180" fmla="*/ 0 h 468318"/>
                            <a:gd name="connsiteX0-181" fmla="*/ 2381 w 311342"/>
                            <a:gd name="connsiteY0-182" fmla="*/ 0 h 463539"/>
                            <a:gd name="connsiteX1-183" fmla="*/ 151962 w 311342"/>
                            <a:gd name="connsiteY1-184" fmla="*/ 1593 h 463539"/>
                            <a:gd name="connsiteX2-185" fmla="*/ 306305 w 311342"/>
                            <a:gd name="connsiteY2-186" fmla="*/ 228632 h 463539"/>
                            <a:gd name="connsiteX3-187" fmla="*/ 230543 w 311342"/>
                            <a:gd name="connsiteY3-188" fmla="*/ 430218 h 463539"/>
                            <a:gd name="connsiteX4-189" fmla="*/ 0 w 311342"/>
                            <a:gd name="connsiteY4-190" fmla="*/ 463539 h 463539"/>
                            <a:gd name="connsiteX5-191" fmla="*/ 2381 w 311342"/>
                            <a:gd name="connsiteY5-192" fmla="*/ 0 h 463539"/>
                            <a:gd name="connsiteX0-193" fmla="*/ 2381 w 311342"/>
                            <a:gd name="connsiteY0-194" fmla="*/ 0 h 463539"/>
                            <a:gd name="connsiteX1-195" fmla="*/ 151962 w 311342"/>
                            <a:gd name="connsiteY1-196" fmla="*/ 1593 h 463539"/>
                            <a:gd name="connsiteX2-197" fmla="*/ 306305 w 311342"/>
                            <a:gd name="connsiteY2-198" fmla="*/ 228632 h 463539"/>
                            <a:gd name="connsiteX3-199" fmla="*/ 230543 w 311342"/>
                            <a:gd name="connsiteY3-200" fmla="*/ 430218 h 463539"/>
                            <a:gd name="connsiteX4-201" fmla="*/ 0 w 311342"/>
                            <a:gd name="connsiteY4-202" fmla="*/ 463539 h 463539"/>
                            <a:gd name="connsiteX5-203" fmla="*/ 2381 w 311342"/>
                            <a:gd name="connsiteY5-204" fmla="*/ 0 h 463539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11342" h="463539">
                              <a:moveTo>
                                <a:pt x="2381" y="0"/>
                              </a:moveTo>
                              <a:lnTo>
                                <a:pt x="151962" y="1593"/>
                              </a:lnTo>
                              <a:cubicBezTo>
                                <a:pt x="213531" y="1593"/>
                                <a:pt x="293208" y="157195"/>
                                <a:pt x="306305" y="228632"/>
                              </a:cubicBezTo>
                              <a:cubicBezTo>
                                <a:pt x="319402" y="300069"/>
                                <a:pt x="311162" y="368305"/>
                                <a:pt x="230543" y="430218"/>
                              </a:cubicBezTo>
                              <a:cubicBezTo>
                                <a:pt x="179095" y="467524"/>
                                <a:pt x="56210" y="461968"/>
                                <a:pt x="0" y="463539"/>
                              </a:cubicBezTo>
                              <a:cubicBezTo>
                                <a:pt x="1587" y="307433"/>
                                <a:pt x="794" y="156106"/>
                                <a:pt x="238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71" name="Fluxograma: Atraso 470"/>
                        <p:cNvSpPr/>
                        <p:nvPr/>
                      </p:nvSpPr>
                      <p:spPr>
                        <a:xfrm rot="10800000">
                          <a:off x="5893592" y="2228848"/>
                          <a:ext cx="150019" cy="166688"/>
                        </a:xfrm>
                        <a:prstGeom prst="flowChartDelay">
                          <a:avLst/>
                        </a:pr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72" name="Fluxograma: Atraso 471"/>
                        <p:cNvSpPr/>
                        <p:nvPr/>
                      </p:nvSpPr>
                      <p:spPr>
                        <a:xfrm rot="10800000">
                          <a:off x="5881685" y="2403871"/>
                          <a:ext cx="150019" cy="177404"/>
                        </a:xfrm>
                        <a:prstGeom prst="flowChartDelay">
                          <a:avLst/>
                        </a:pr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73" name="Fluxograma: Atraso 9"/>
                        <p:cNvSpPr/>
                        <p:nvPr/>
                      </p:nvSpPr>
                      <p:spPr>
                        <a:xfrm rot="10800000">
                          <a:off x="5858925" y="2579489"/>
                          <a:ext cx="333377" cy="179785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0 h 177404"/>
                            <a:gd name="connsiteX1" fmla="*/ 75010 w 150019"/>
                            <a:gd name="connsiteY1" fmla="*/ 0 h 177404"/>
                            <a:gd name="connsiteX2" fmla="*/ 150020 w 150019"/>
                            <a:gd name="connsiteY2" fmla="*/ 88702 h 177404"/>
                            <a:gd name="connsiteX3" fmla="*/ 75010 w 150019"/>
                            <a:gd name="connsiteY3" fmla="*/ 177404 h 177404"/>
                            <a:gd name="connsiteX4" fmla="*/ 0 w 150019"/>
                            <a:gd name="connsiteY4" fmla="*/ 177404 h 177404"/>
                            <a:gd name="connsiteX5" fmla="*/ 0 w 150019"/>
                            <a:gd name="connsiteY5" fmla="*/ 0 h 177404"/>
                            <a:gd name="connsiteX0-1" fmla="*/ 0 w 333377"/>
                            <a:gd name="connsiteY0-2" fmla="*/ 0 h 179785"/>
                            <a:gd name="connsiteX1-3" fmla="*/ 258367 w 333377"/>
                            <a:gd name="connsiteY1-4" fmla="*/ 2381 h 179785"/>
                            <a:gd name="connsiteX2-5" fmla="*/ 333377 w 333377"/>
                            <a:gd name="connsiteY2-6" fmla="*/ 91083 h 179785"/>
                            <a:gd name="connsiteX3-7" fmla="*/ 258367 w 333377"/>
                            <a:gd name="connsiteY3-8" fmla="*/ 179785 h 179785"/>
                            <a:gd name="connsiteX4-9" fmla="*/ 183357 w 333377"/>
                            <a:gd name="connsiteY4-10" fmla="*/ 179785 h 179785"/>
                            <a:gd name="connsiteX5-11" fmla="*/ 0 w 333377"/>
                            <a:gd name="connsiteY5-12" fmla="*/ 0 h 179785"/>
                            <a:gd name="connsiteX0-13" fmla="*/ 0 w 333377"/>
                            <a:gd name="connsiteY0-14" fmla="*/ 0 h 179785"/>
                            <a:gd name="connsiteX1-15" fmla="*/ 258367 w 333377"/>
                            <a:gd name="connsiteY1-16" fmla="*/ 2381 h 179785"/>
                            <a:gd name="connsiteX2-17" fmla="*/ 333377 w 333377"/>
                            <a:gd name="connsiteY2-18" fmla="*/ 91083 h 179785"/>
                            <a:gd name="connsiteX3-19" fmla="*/ 258367 w 333377"/>
                            <a:gd name="connsiteY3-20" fmla="*/ 179785 h 179785"/>
                            <a:gd name="connsiteX4-21" fmla="*/ 2382 w 333377"/>
                            <a:gd name="connsiteY4-22" fmla="*/ 175022 h 179785"/>
                            <a:gd name="connsiteX5-23" fmla="*/ 0 w 333377"/>
                            <a:gd name="connsiteY5-24" fmla="*/ 0 h 179785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33377" h="179785">
                              <a:moveTo>
                                <a:pt x="0" y="0"/>
                              </a:moveTo>
                              <a:lnTo>
                                <a:pt x="258367" y="2381"/>
                              </a:lnTo>
                              <a:cubicBezTo>
                                <a:pt x="299794" y="2381"/>
                                <a:pt x="333377" y="42094"/>
                                <a:pt x="333377" y="91083"/>
                              </a:cubicBezTo>
                              <a:cubicBezTo>
                                <a:pt x="333377" y="140072"/>
                                <a:pt x="299794" y="179785"/>
                                <a:pt x="258367" y="179785"/>
                              </a:cubicBezTo>
                              <a:lnTo>
                                <a:pt x="2382" y="17502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</p:grpSp>
                  <p:grpSp>
                    <p:nvGrpSpPr>
                      <p:cNvPr id="465" name="Grupo 464"/>
                      <p:cNvGrpSpPr/>
                      <p:nvPr/>
                    </p:nvGrpSpPr>
                    <p:grpSpPr>
                      <a:xfrm flipH="1">
                        <a:off x="6296845" y="2062162"/>
                        <a:ext cx="438602" cy="692944"/>
                        <a:chOff x="5858925" y="2069306"/>
                        <a:chExt cx="438602" cy="692944"/>
                      </a:xfrm>
                      <a:solidFill>
                        <a:srgbClr val="223A57"/>
                      </a:solidFill>
                    </p:grpSpPr>
                    <p:sp>
                      <p:nvSpPr>
                        <p:cNvPr id="466" name="Fluxograma: Atraso 6"/>
                        <p:cNvSpPr/>
                        <p:nvPr/>
                      </p:nvSpPr>
                      <p:spPr>
                        <a:xfrm rot="10800000">
                          <a:off x="5986185" y="2069306"/>
                          <a:ext cx="311342" cy="692944"/>
                        </a:xfrm>
                        <a:custGeom>
                          <a:avLst/>
                          <a:gdLst>
                            <a:gd name="connsiteX0" fmla="*/ 0 w 222959"/>
                            <a:gd name="connsiteY0" fmla="*/ 0 h 433387"/>
                            <a:gd name="connsiteX1" fmla="*/ 111480 w 222959"/>
                            <a:gd name="connsiteY1" fmla="*/ 0 h 433387"/>
                            <a:gd name="connsiteX2" fmla="*/ 222960 w 222959"/>
                            <a:gd name="connsiteY2" fmla="*/ 216694 h 433387"/>
                            <a:gd name="connsiteX3" fmla="*/ 111480 w 222959"/>
                            <a:gd name="connsiteY3" fmla="*/ 433388 h 433387"/>
                            <a:gd name="connsiteX4" fmla="*/ 0 w 222959"/>
                            <a:gd name="connsiteY4" fmla="*/ 433387 h 433387"/>
                            <a:gd name="connsiteX5" fmla="*/ 0 w 222959"/>
                            <a:gd name="connsiteY5" fmla="*/ 0 h 433387"/>
                            <a:gd name="connsiteX0-1" fmla="*/ 0 w 224647"/>
                            <a:gd name="connsiteY0-2" fmla="*/ 0 h 433387"/>
                            <a:gd name="connsiteX1-3" fmla="*/ 111480 w 224647"/>
                            <a:gd name="connsiteY1-4" fmla="*/ 0 h 433387"/>
                            <a:gd name="connsiteX2-5" fmla="*/ 222960 w 224647"/>
                            <a:gd name="connsiteY2-6" fmla="*/ 216694 h 433387"/>
                            <a:gd name="connsiteX3-7" fmla="*/ 154343 w 224647"/>
                            <a:gd name="connsiteY3-8" fmla="*/ 414338 h 433387"/>
                            <a:gd name="connsiteX4-9" fmla="*/ 0 w 224647"/>
                            <a:gd name="connsiteY4-10" fmla="*/ 433387 h 433387"/>
                            <a:gd name="connsiteX5-11" fmla="*/ 0 w 224647"/>
                            <a:gd name="connsiteY5-12" fmla="*/ 0 h 433387"/>
                            <a:gd name="connsiteX0-13" fmla="*/ 0 w 224647"/>
                            <a:gd name="connsiteY0-14" fmla="*/ 0 h 435557"/>
                            <a:gd name="connsiteX1-15" fmla="*/ 111480 w 224647"/>
                            <a:gd name="connsiteY1-16" fmla="*/ 0 h 435557"/>
                            <a:gd name="connsiteX2-17" fmla="*/ 222960 w 224647"/>
                            <a:gd name="connsiteY2-18" fmla="*/ 216694 h 435557"/>
                            <a:gd name="connsiteX3-19" fmla="*/ 154343 w 224647"/>
                            <a:gd name="connsiteY3-20" fmla="*/ 414338 h 435557"/>
                            <a:gd name="connsiteX4-21" fmla="*/ 0 w 224647"/>
                            <a:gd name="connsiteY4-22" fmla="*/ 433387 h 435557"/>
                            <a:gd name="connsiteX5-23" fmla="*/ 0 w 224647"/>
                            <a:gd name="connsiteY5-24" fmla="*/ 0 h 435557"/>
                            <a:gd name="connsiteX0-25" fmla="*/ 0 w 224948"/>
                            <a:gd name="connsiteY0-26" fmla="*/ 0 h 445029"/>
                            <a:gd name="connsiteX1-27" fmla="*/ 111480 w 224948"/>
                            <a:gd name="connsiteY1-28" fmla="*/ 0 h 445029"/>
                            <a:gd name="connsiteX2-29" fmla="*/ 222960 w 224948"/>
                            <a:gd name="connsiteY2-30" fmla="*/ 216694 h 445029"/>
                            <a:gd name="connsiteX3-31" fmla="*/ 156724 w 224948"/>
                            <a:gd name="connsiteY3-32" fmla="*/ 428626 h 445029"/>
                            <a:gd name="connsiteX4-33" fmla="*/ 0 w 224948"/>
                            <a:gd name="connsiteY4-34" fmla="*/ 433387 h 445029"/>
                            <a:gd name="connsiteX5-35" fmla="*/ 0 w 224948"/>
                            <a:gd name="connsiteY5-36" fmla="*/ 0 h 445029"/>
                            <a:gd name="connsiteX0-37" fmla="*/ 0 w 227229"/>
                            <a:gd name="connsiteY0-38" fmla="*/ 0 h 445029"/>
                            <a:gd name="connsiteX1-39" fmla="*/ 111480 w 227229"/>
                            <a:gd name="connsiteY1-40" fmla="*/ 0 h 445029"/>
                            <a:gd name="connsiteX2-41" fmla="*/ 222960 w 227229"/>
                            <a:gd name="connsiteY2-42" fmla="*/ 216694 h 445029"/>
                            <a:gd name="connsiteX3-43" fmla="*/ 156724 w 227229"/>
                            <a:gd name="connsiteY3-44" fmla="*/ 428626 h 445029"/>
                            <a:gd name="connsiteX4-45" fmla="*/ 0 w 227229"/>
                            <a:gd name="connsiteY4-46" fmla="*/ 433387 h 445029"/>
                            <a:gd name="connsiteX5-47" fmla="*/ 0 w 227229"/>
                            <a:gd name="connsiteY5-48" fmla="*/ 0 h 445029"/>
                            <a:gd name="connsiteX0-49" fmla="*/ 0 w 227229"/>
                            <a:gd name="connsiteY0-50" fmla="*/ 0 h 445029"/>
                            <a:gd name="connsiteX1-51" fmla="*/ 111480 w 227229"/>
                            <a:gd name="connsiteY1-52" fmla="*/ 0 h 445029"/>
                            <a:gd name="connsiteX2-53" fmla="*/ 222960 w 227229"/>
                            <a:gd name="connsiteY2-54" fmla="*/ 216694 h 445029"/>
                            <a:gd name="connsiteX3-55" fmla="*/ 156724 w 227229"/>
                            <a:gd name="connsiteY3-56" fmla="*/ 428626 h 445029"/>
                            <a:gd name="connsiteX4-57" fmla="*/ 0 w 227229"/>
                            <a:gd name="connsiteY4-58" fmla="*/ 433387 h 445029"/>
                            <a:gd name="connsiteX5-59" fmla="*/ 0 w 227229"/>
                            <a:gd name="connsiteY5-60" fmla="*/ 0 h 445029"/>
                            <a:gd name="connsiteX0-61" fmla="*/ 26194 w 253423"/>
                            <a:gd name="connsiteY0-62" fmla="*/ 0 h 466725"/>
                            <a:gd name="connsiteX1-63" fmla="*/ 137674 w 253423"/>
                            <a:gd name="connsiteY1-64" fmla="*/ 0 h 466725"/>
                            <a:gd name="connsiteX2-65" fmla="*/ 249154 w 253423"/>
                            <a:gd name="connsiteY2-66" fmla="*/ 216694 h 466725"/>
                            <a:gd name="connsiteX3-67" fmla="*/ 182918 w 253423"/>
                            <a:gd name="connsiteY3-68" fmla="*/ 428626 h 466725"/>
                            <a:gd name="connsiteX4-69" fmla="*/ 0 w 253423"/>
                            <a:gd name="connsiteY4-70" fmla="*/ 466725 h 466725"/>
                            <a:gd name="connsiteX5-71" fmla="*/ 26194 w 253423"/>
                            <a:gd name="connsiteY5-72" fmla="*/ 0 h 466725"/>
                            <a:gd name="connsiteX0-73" fmla="*/ 26194 w 281418"/>
                            <a:gd name="connsiteY0-74" fmla="*/ 0 h 466725"/>
                            <a:gd name="connsiteX1-75" fmla="*/ 137674 w 281418"/>
                            <a:gd name="connsiteY1-76" fmla="*/ 0 h 466725"/>
                            <a:gd name="connsiteX2-77" fmla="*/ 280110 w 281418"/>
                            <a:gd name="connsiteY2-78" fmla="*/ 219075 h 466725"/>
                            <a:gd name="connsiteX3-79" fmla="*/ 182918 w 281418"/>
                            <a:gd name="connsiteY3-80" fmla="*/ 428626 h 466725"/>
                            <a:gd name="connsiteX4-81" fmla="*/ 0 w 281418"/>
                            <a:gd name="connsiteY4-82" fmla="*/ 466725 h 466725"/>
                            <a:gd name="connsiteX5-83" fmla="*/ 26194 w 281418"/>
                            <a:gd name="connsiteY5-84" fmla="*/ 0 h 466725"/>
                            <a:gd name="connsiteX0-85" fmla="*/ 38100 w 293324"/>
                            <a:gd name="connsiteY0-86" fmla="*/ 0 h 466725"/>
                            <a:gd name="connsiteX1-87" fmla="*/ 149580 w 293324"/>
                            <a:gd name="connsiteY1-88" fmla="*/ 0 h 466725"/>
                            <a:gd name="connsiteX2-89" fmla="*/ 292016 w 293324"/>
                            <a:gd name="connsiteY2-90" fmla="*/ 219075 h 466725"/>
                            <a:gd name="connsiteX3-91" fmla="*/ 194824 w 293324"/>
                            <a:gd name="connsiteY3-92" fmla="*/ 428626 h 466725"/>
                            <a:gd name="connsiteX4-93" fmla="*/ 0 w 293324"/>
                            <a:gd name="connsiteY4-94" fmla="*/ 466725 h 466725"/>
                            <a:gd name="connsiteX5-95" fmla="*/ 38100 w 293324"/>
                            <a:gd name="connsiteY5-96" fmla="*/ 0 h 466725"/>
                            <a:gd name="connsiteX0-97" fmla="*/ 4762 w 293324"/>
                            <a:gd name="connsiteY0-98" fmla="*/ 0 h 468318"/>
                            <a:gd name="connsiteX1-99" fmla="*/ 149580 w 293324"/>
                            <a:gd name="connsiteY1-100" fmla="*/ 1593 h 468318"/>
                            <a:gd name="connsiteX2-101" fmla="*/ 292016 w 293324"/>
                            <a:gd name="connsiteY2-102" fmla="*/ 220668 h 468318"/>
                            <a:gd name="connsiteX3-103" fmla="*/ 194824 w 293324"/>
                            <a:gd name="connsiteY3-104" fmla="*/ 430219 h 468318"/>
                            <a:gd name="connsiteX4-105" fmla="*/ 0 w 293324"/>
                            <a:gd name="connsiteY4-106" fmla="*/ 468318 h 468318"/>
                            <a:gd name="connsiteX5-107" fmla="*/ 4762 w 293324"/>
                            <a:gd name="connsiteY5-108" fmla="*/ 0 h 468318"/>
                            <a:gd name="connsiteX0-109" fmla="*/ 288 w 295994"/>
                            <a:gd name="connsiteY0-110" fmla="*/ 0 h 468318"/>
                            <a:gd name="connsiteX1-111" fmla="*/ 152250 w 295994"/>
                            <a:gd name="connsiteY1-112" fmla="*/ 1593 h 468318"/>
                            <a:gd name="connsiteX2-113" fmla="*/ 294686 w 295994"/>
                            <a:gd name="connsiteY2-114" fmla="*/ 220668 h 468318"/>
                            <a:gd name="connsiteX3-115" fmla="*/ 197494 w 295994"/>
                            <a:gd name="connsiteY3-116" fmla="*/ 430219 h 468318"/>
                            <a:gd name="connsiteX4-117" fmla="*/ 2670 w 295994"/>
                            <a:gd name="connsiteY4-118" fmla="*/ 468318 h 468318"/>
                            <a:gd name="connsiteX5-119" fmla="*/ 288 w 295994"/>
                            <a:gd name="connsiteY5-120" fmla="*/ 0 h 468318"/>
                            <a:gd name="connsiteX0-121" fmla="*/ 459 w 293784"/>
                            <a:gd name="connsiteY0-122" fmla="*/ 0 h 468318"/>
                            <a:gd name="connsiteX1-123" fmla="*/ 150040 w 293784"/>
                            <a:gd name="connsiteY1-124" fmla="*/ 1593 h 468318"/>
                            <a:gd name="connsiteX2-125" fmla="*/ 292476 w 293784"/>
                            <a:gd name="connsiteY2-126" fmla="*/ 220668 h 468318"/>
                            <a:gd name="connsiteX3-127" fmla="*/ 195284 w 293784"/>
                            <a:gd name="connsiteY3-128" fmla="*/ 430219 h 468318"/>
                            <a:gd name="connsiteX4-129" fmla="*/ 460 w 293784"/>
                            <a:gd name="connsiteY4-130" fmla="*/ 468318 h 468318"/>
                            <a:gd name="connsiteX5-131" fmla="*/ 459 w 293784"/>
                            <a:gd name="connsiteY5-132" fmla="*/ 0 h 468318"/>
                            <a:gd name="connsiteX0-133" fmla="*/ 459 w 301253"/>
                            <a:gd name="connsiteY0-134" fmla="*/ 0 h 468318"/>
                            <a:gd name="connsiteX1-135" fmla="*/ 150040 w 301253"/>
                            <a:gd name="connsiteY1-136" fmla="*/ 1593 h 468318"/>
                            <a:gd name="connsiteX2-137" fmla="*/ 292476 w 301253"/>
                            <a:gd name="connsiteY2-138" fmla="*/ 220668 h 468318"/>
                            <a:gd name="connsiteX3-139" fmla="*/ 233384 w 301253"/>
                            <a:gd name="connsiteY3-140" fmla="*/ 423847 h 468318"/>
                            <a:gd name="connsiteX4-141" fmla="*/ 460 w 301253"/>
                            <a:gd name="connsiteY4-142" fmla="*/ 468318 h 468318"/>
                            <a:gd name="connsiteX5-143" fmla="*/ 459 w 301253"/>
                            <a:gd name="connsiteY5-144" fmla="*/ 0 h 468318"/>
                            <a:gd name="connsiteX0-145" fmla="*/ 459 w 295803"/>
                            <a:gd name="connsiteY0-146" fmla="*/ 0 h 468318"/>
                            <a:gd name="connsiteX1-147" fmla="*/ 150040 w 295803"/>
                            <a:gd name="connsiteY1-148" fmla="*/ 1593 h 468318"/>
                            <a:gd name="connsiteX2-149" fmla="*/ 292476 w 295803"/>
                            <a:gd name="connsiteY2-150" fmla="*/ 220668 h 468318"/>
                            <a:gd name="connsiteX3-151" fmla="*/ 211952 w 295803"/>
                            <a:gd name="connsiteY3-152" fmla="*/ 431812 h 468318"/>
                            <a:gd name="connsiteX4-153" fmla="*/ 460 w 295803"/>
                            <a:gd name="connsiteY4-154" fmla="*/ 468318 h 468318"/>
                            <a:gd name="connsiteX5-155" fmla="*/ 459 w 295803"/>
                            <a:gd name="connsiteY5-156" fmla="*/ 0 h 468318"/>
                            <a:gd name="connsiteX0-157" fmla="*/ 459 w 306748"/>
                            <a:gd name="connsiteY0-158" fmla="*/ 0 h 468318"/>
                            <a:gd name="connsiteX1-159" fmla="*/ 150040 w 306748"/>
                            <a:gd name="connsiteY1-160" fmla="*/ 1593 h 468318"/>
                            <a:gd name="connsiteX2-161" fmla="*/ 304383 w 306748"/>
                            <a:gd name="connsiteY2-162" fmla="*/ 228632 h 468318"/>
                            <a:gd name="connsiteX3-163" fmla="*/ 211952 w 306748"/>
                            <a:gd name="connsiteY3-164" fmla="*/ 431812 h 468318"/>
                            <a:gd name="connsiteX4-165" fmla="*/ 460 w 306748"/>
                            <a:gd name="connsiteY4-166" fmla="*/ 468318 h 468318"/>
                            <a:gd name="connsiteX5-167" fmla="*/ 459 w 306748"/>
                            <a:gd name="connsiteY5-168" fmla="*/ 0 h 468318"/>
                            <a:gd name="connsiteX0-169" fmla="*/ 459 w 309420"/>
                            <a:gd name="connsiteY0-170" fmla="*/ 0 h 468318"/>
                            <a:gd name="connsiteX1-171" fmla="*/ 150040 w 309420"/>
                            <a:gd name="connsiteY1-172" fmla="*/ 1593 h 468318"/>
                            <a:gd name="connsiteX2-173" fmla="*/ 304383 w 309420"/>
                            <a:gd name="connsiteY2-174" fmla="*/ 228632 h 468318"/>
                            <a:gd name="connsiteX3-175" fmla="*/ 228621 w 309420"/>
                            <a:gd name="connsiteY3-176" fmla="*/ 430218 h 468318"/>
                            <a:gd name="connsiteX4-177" fmla="*/ 460 w 309420"/>
                            <a:gd name="connsiteY4-178" fmla="*/ 468318 h 468318"/>
                            <a:gd name="connsiteX5-179" fmla="*/ 459 w 309420"/>
                            <a:gd name="connsiteY5-180" fmla="*/ 0 h 468318"/>
                            <a:gd name="connsiteX0-181" fmla="*/ 2381 w 311342"/>
                            <a:gd name="connsiteY0-182" fmla="*/ 0 h 463539"/>
                            <a:gd name="connsiteX1-183" fmla="*/ 151962 w 311342"/>
                            <a:gd name="connsiteY1-184" fmla="*/ 1593 h 463539"/>
                            <a:gd name="connsiteX2-185" fmla="*/ 306305 w 311342"/>
                            <a:gd name="connsiteY2-186" fmla="*/ 228632 h 463539"/>
                            <a:gd name="connsiteX3-187" fmla="*/ 230543 w 311342"/>
                            <a:gd name="connsiteY3-188" fmla="*/ 430218 h 463539"/>
                            <a:gd name="connsiteX4-189" fmla="*/ 0 w 311342"/>
                            <a:gd name="connsiteY4-190" fmla="*/ 463539 h 463539"/>
                            <a:gd name="connsiteX5-191" fmla="*/ 2381 w 311342"/>
                            <a:gd name="connsiteY5-192" fmla="*/ 0 h 463539"/>
                            <a:gd name="connsiteX0-193" fmla="*/ 2381 w 311342"/>
                            <a:gd name="connsiteY0-194" fmla="*/ 0 h 463539"/>
                            <a:gd name="connsiteX1-195" fmla="*/ 151962 w 311342"/>
                            <a:gd name="connsiteY1-196" fmla="*/ 1593 h 463539"/>
                            <a:gd name="connsiteX2-197" fmla="*/ 306305 w 311342"/>
                            <a:gd name="connsiteY2-198" fmla="*/ 228632 h 463539"/>
                            <a:gd name="connsiteX3-199" fmla="*/ 230543 w 311342"/>
                            <a:gd name="connsiteY3-200" fmla="*/ 430218 h 463539"/>
                            <a:gd name="connsiteX4-201" fmla="*/ 0 w 311342"/>
                            <a:gd name="connsiteY4-202" fmla="*/ 463539 h 463539"/>
                            <a:gd name="connsiteX5-203" fmla="*/ 2381 w 311342"/>
                            <a:gd name="connsiteY5-204" fmla="*/ 0 h 463539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11342" h="463539">
                              <a:moveTo>
                                <a:pt x="2381" y="0"/>
                              </a:moveTo>
                              <a:lnTo>
                                <a:pt x="151962" y="1593"/>
                              </a:lnTo>
                              <a:cubicBezTo>
                                <a:pt x="213531" y="1593"/>
                                <a:pt x="293208" y="157195"/>
                                <a:pt x="306305" y="228632"/>
                              </a:cubicBezTo>
                              <a:cubicBezTo>
                                <a:pt x="319402" y="300069"/>
                                <a:pt x="311162" y="368305"/>
                                <a:pt x="230543" y="430218"/>
                              </a:cubicBezTo>
                              <a:cubicBezTo>
                                <a:pt x="179095" y="467524"/>
                                <a:pt x="56210" y="461968"/>
                                <a:pt x="0" y="463539"/>
                              </a:cubicBezTo>
                              <a:cubicBezTo>
                                <a:pt x="1587" y="307433"/>
                                <a:pt x="794" y="156106"/>
                                <a:pt x="2381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67" name="Fluxograma: Atraso 466"/>
                        <p:cNvSpPr/>
                        <p:nvPr/>
                      </p:nvSpPr>
                      <p:spPr>
                        <a:xfrm rot="10800000">
                          <a:off x="5893592" y="2228848"/>
                          <a:ext cx="150019" cy="166688"/>
                        </a:xfrm>
                        <a:prstGeom prst="flowChartDelay">
                          <a:avLst/>
                        </a:pr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68" name="Fluxograma: Atraso 467"/>
                        <p:cNvSpPr/>
                        <p:nvPr/>
                      </p:nvSpPr>
                      <p:spPr>
                        <a:xfrm rot="10800000">
                          <a:off x="5881685" y="2403871"/>
                          <a:ext cx="150019" cy="177404"/>
                        </a:xfrm>
                        <a:prstGeom prst="flowChartDelay">
                          <a:avLst/>
                        </a:pr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469" name="Fluxograma: Atraso 9"/>
                        <p:cNvSpPr/>
                        <p:nvPr/>
                      </p:nvSpPr>
                      <p:spPr>
                        <a:xfrm rot="10800000">
                          <a:off x="5858925" y="2579489"/>
                          <a:ext cx="333377" cy="179785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0 h 177404"/>
                            <a:gd name="connsiteX1" fmla="*/ 75010 w 150019"/>
                            <a:gd name="connsiteY1" fmla="*/ 0 h 177404"/>
                            <a:gd name="connsiteX2" fmla="*/ 150020 w 150019"/>
                            <a:gd name="connsiteY2" fmla="*/ 88702 h 177404"/>
                            <a:gd name="connsiteX3" fmla="*/ 75010 w 150019"/>
                            <a:gd name="connsiteY3" fmla="*/ 177404 h 177404"/>
                            <a:gd name="connsiteX4" fmla="*/ 0 w 150019"/>
                            <a:gd name="connsiteY4" fmla="*/ 177404 h 177404"/>
                            <a:gd name="connsiteX5" fmla="*/ 0 w 150019"/>
                            <a:gd name="connsiteY5" fmla="*/ 0 h 177404"/>
                            <a:gd name="connsiteX0-1" fmla="*/ 0 w 333377"/>
                            <a:gd name="connsiteY0-2" fmla="*/ 0 h 179785"/>
                            <a:gd name="connsiteX1-3" fmla="*/ 258367 w 333377"/>
                            <a:gd name="connsiteY1-4" fmla="*/ 2381 h 179785"/>
                            <a:gd name="connsiteX2-5" fmla="*/ 333377 w 333377"/>
                            <a:gd name="connsiteY2-6" fmla="*/ 91083 h 179785"/>
                            <a:gd name="connsiteX3-7" fmla="*/ 258367 w 333377"/>
                            <a:gd name="connsiteY3-8" fmla="*/ 179785 h 179785"/>
                            <a:gd name="connsiteX4-9" fmla="*/ 183357 w 333377"/>
                            <a:gd name="connsiteY4-10" fmla="*/ 179785 h 179785"/>
                            <a:gd name="connsiteX5-11" fmla="*/ 0 w 333377"/>
                            <a:gd name="connsiteY5-12" fmla="*/ 0 h 179785"/>
                            <a:gd name="connsiteX0-13" fmla="*/ 0 w 333377"/>
                            <a:gd name="connsiteY0-14" fmla="*/ 0 h 179785"/>
                            <a:gd name="connsiteX1-15" fmla="*/ 258367 w 333377"/>
                            <a:gd name="connsiteY1-16" fmla="*/ 2381 h 179785"/>
                            <a:gd name="connsiteX2-17" fmla="*/ 333377 w 333377"/>
                            <a:gd name="connsiteY2-18" fmla="*/ 91083 h 179785"/>
                            <a:gd name="connsiteX3-19" fmla="*/ 258367 w 333377"/>
                            <a:gd name="connsiteY3-20" fmla="*/ 179785 h 179785"/>
                            <a:gd name="connsiteX4-21" fmla="*/ 2382 w 333377"/>
                            <a:gd name="connsiteY4-22" fmla="*/ 175022 h 179785"/>
                            <a:gd name="connsiteX5-23" fmla="*/ 0 w 333377"/>
                            <a:gd name="connsiteY5-24" fmla="*/ 0 h 179785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33377" h="179785">
                              <a:moveTo>
                                <a:pt x="0" y="0"/>
                              </a:moveTo>
                              <a:lnTo>
                                <a:pt x="258367" y="2381"/>
                              </a:lnTo>
                              <a:cubicBezTo>
                                <a:pt x="299794" y="2381"/>
                                <a:pt x="333377" y="42094"/>
                                <a:pt x="333377" y="91083"/>
                              </a:cubicBezTo>
                              <a:cubicBezTo>
                                <a:pt x="333377" y="140072"/>
                                <a:pt x="299794" y="179785"/>
                                <a:pt x="258367" y="179785"/>
                              </a:cubicBezTo>
                              <a:lnTo>
                                <a:pt x="2382" y="17502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</p:grpSp>
                </p:grpSp>
              </p:grpSp>
              <p:grpSp>
                <p:nvGrpSpPr>
                  <p:cNvPr id="458" name="Grupo 457"/>
                  <p:cNvGrpSpPr/>
                  <p:nvPr/>
                </p:nvGrpSpPr>
                <p:grpSpPr>
                  <a:xfrm>
                    <a:off x="3070182" y="1736289"/>
                    <a:ext cx="1767840" cy="2188049"/>
                    <a:chOff x="5417820" y="2772571"/>
                    <a:chExt cx="1767840" cy="2188049"/>
                  </a:xfrm>
                </p:grpSpPr>
                <p:sp>
                  <p:nvSpPr>
                    <p:cNvPr id="459" name="Oval 458"/>
                    <p:cNvSpPr/>
                    <p:nvPr/>
                  </p:nvSpPr>
                  <p:spPr>
                    <a:xfrm>
                      <a:off x="5417820" y="3201604"/>
                      <a:ext cx="1767840" cy="17590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460" name="Retângulo arredondado 21"/>
                    <p:cNvSpPr/>
                    <p:nvPr/>
                  </p:nvSpPr>
                  <p:spPr>
                    <a:xfrm>
                      <a:off x="6179343" y="2772571"/>
                      <a:ext cx="872110" cy="908986"/>
                    </a:xfrm>
                    <a:custGeom>
                      <a:avLst/>
                      <a:gdLst>
                        <a:gd name="connsiteX0" fmla="*/ 0 w 533559"/>
                        <a:gd name="connsiteY0" fmla="*/ 88928 h 640014"/>
                        <a:gd name="connsiteX1" fmla="*/ 88928 w 533559"/>
                        <a:gd name="connsiteY1" fmla="*/ 0 h 640014"/>
                        <a:gd name="connsiteX2" fmla="*/ 444631 w 533559"/>
                        <a:gd name="connsiteY2" fmla="*/ 0 h 640014"/>
                        <a:gd name="connsiteX3" fmla="*/ 533559 w 533559"/>
                        <a:gd name="connsiteY3" fmla="*/ 88928 h 640014"/>
                        <a:gd name="connsiteX4" fmla="*/ 533559 w 533559"/>
                        <a:gd name="connsiteY4" fmla="*/ 551086 h 640014"/>
                        <a:gd name="connsiteX5" fmla="*/ 444631 w 533559"/>
                        <a:gd name="connsiteY5" fmla="*/ 640014 h 640014"/>
                        <a:gd name="connsiteX6" fmla="*/ 88928 w 533559"/>
                        <a:gd name="connsiteY6" fmla="*/ 640014 h 640014"/>
                        <a:gd name="connsiteX7" fmla="*/ 0 w 533559"/>
                        <a:gd name="connsiteY7" fmla="*/ 551086 h 640014"/>
                        <a:gd name="connsiteX8" fmla="*/ 0 w 533559"/>
                        <a:gd name="connsiteY8" fmla="*/ 88928 h 640014"/>
                        <a:gd name="connsiteX0-1" fmla="*/ 0 w 690721"/>
                        <a:gd name="connsiteY0-2" fmla="*/ 88928 h 783256"/>
                        <a:gd name="connsiteX1-3" fmla="*/ 88928 w 690721"/>
                        <a:gd name="connsiteY1-4" fmla="*/ 0 h 783256"/>
                        <a:gd name="connsiteX2-5" fmla="*/ 444631 w 690721"/>
                        <a:gd name="connsiteY2-6" fmla="*/ 0 h 783256"/>
                        <a:gd name="connsiteX3-7" fmla="*/ 533559 w 690721"/>
                        <a:gd name="connsiteY3-8" fmla="*/ 88928 h 783256"/>
                        <a:gd name="connsiteX4-9" fmla="*/ 690721 w 690721"/>
                        <a:gd name="connsiteY4-10" fmla="*/ 774923 h 783256"/>
                        <a:gd name="connsiteX5-11" fmla="*/ 444631 w 690721"/>
                        <a:gd name="connsiteY5-12" fmla="*/ 640014 h 783256"/>
                        <a:gd name="connsiteX6-13" fmla="*/ 88928 w 690721"/>
                        <a:gd name="connsiteY6-14" fmla="*/ 640014 h 783256"/>
                        <a:gd name="connsiteX7-15" fmla="*/ 0 w 690721"/>
                        <a:gd name="connsiteY7-16" fmla="*/ 551086 h 783256"/>
                        <a:gd name="connsiteX8-17" fmla="*/ 0 w 690721"/>
                        <a:gd name="connsiteY8-18" fmla="*/ 88928 h 783256"/>
                        <a:gd name="connsiteX0-19" fmla="*/ 0 w 690721"/>
                        <a:gd name="connsiteY0-20" fmla="*/ 88928 h 808230"/>
                        <a:gd name="connsiteX1-21" fmla="*/ 88928 w 690721"/>
                        <a:gd name="connsiteY1-22" fmla="*/ 0 h 808230"/>
                        <a:gd name="connsiteX2-23" fmla="*/ 444631 w 690721"/>
                        <a:gd name="connsiteY2-24" fmla="*/ 0 h 808230"/>
                        <a:gd name="connsiteX3-25" fmla="*/ 533559 w 690721"/>
                        <a:gd name="connsiteY3-26" fmla="*/ 88928 h 808230"/>
                        <a:gd name="connsiteX4-27" fmla="*/ 690721 w 690721"/>
                        <a:gd name="connsiteY4-28" fmla="*/ 774923 h 808230"/>
                        <a:gd name="connsiteX5-29" fmla="*/ 416056 w 690721"/>
                        <a:gd name="connsiteY5-30" fmla="*/ 804320 h 808230"/>
                        <a:gd name="connsiteX6-31" fmla="*/ 88928 w 690721"/>
                        <a:gd name="connsiteY6-32" fmla="*/ 640014 h 808230"/>
                        <a:gd name="connsiteX7-33" fmla="*/ 0 w 690721"/>
                        <a:gd name="connsiteY7-34" fmla="*/ 551086 h 808230"/>
                        <a:gd name="connsiteX8-35" fmla="*/ 0 w 690721"/>
                        <a:gd name="connsiteY8-36" fmla="*/ 88928 h 808230"/>
                        <a:gd name="connsiteX0-37" fmla="*/ 0 w 847883"/>
                        <a:gd name="connsiteY0-38" fmla="*/ 88928 h 850507"/>
                        <a:gd name="connsiteX1-39" fmla="*/ 88928 w 847883"/>
                        <a:gd name="connsiteY1-40" fmla="*/ 0 h 850507"/>
                        <a:gd name="connsiteX2-41" fmla="*/ 444631 w 847883"/>
                        <a:gd name="connsiteY2-42" fmla="*/ 0 h 850507"/>
                        <a:gd name="connsiteX3-43" fmla="*/ 533559 w 847883"/>
                        <a:gd name="connsiteY3-44" fmla="*/ 88928 h 850507"/>
                        <a:gd name="connsiteX4-45" fmla="*/ 847883 w 847883"/>
                        <a:gd name="connsiteY4-46" fmla="*/ 834454 h 850507"/>
                        <a:gd name="connsiteX5-47" fmla="*/ 416056 w 847883"/>
                        <a:gd name="connsiteY5-48" fmla="*/ 804320 h 850507"/>
                        <a:gd name="connsiteX6-49" fmla="*/ 88928 w 847883"/>
                        <a:gd name="connsiteY6-50" fmla="*/ 640014 h 850507"/>
                        <a:gd name="connsiteX7-51" fmla="*/ 0 w 847883"/>
                        <a:gd name="connsiteY7-52" fmla="*/ 551086 h 850507"/>
                        <a:gd name="connsiteX8-53" fmla="*/ 0 w 847883"/>
                        <a:gd name="connsiteY8-54" fmla="*/ 88928 h 850507"/>
                        <a:gd name="connsiteX0-55" fmla="*/ 0 w 853408"/>
                        <a:gd name="connsiteY0-56" fmla="*/ 88928 h 850507"/>
                        <a:gd name="connsiteX1-57" fmla="*/ 88928 w 853408"/>
                        <a:gd name="connsiteY1-58" fmla="*/ 0 h 850507"/>
                        <a:gd name="connsiteX2-59" fmla="*/ 444631 w 853408"/>
                        <a:gd name="connsiteY2-60" fmla="*/ 0 h 850507"/>
                        <a:gd name="connsiteX3-61" fmla="*/ 533559 w 853408"/>
                        <a:gd name="connsiteY3-62" fmla="*/ 88928 h 850507"/>
                        <a:gd name="connsiteX4-63" fmla="*/ 652464 w 853408"/>
                        <a:gd name="connsiteY4-64" fmla="*/ 399256 h 850507"/>
                        <a:gd name="connsiteX5-65" fmla="*/ 847883 w 853408"/>
                        <a:gd name="connsiteY5-66" fmla="*/ 834454 h 850507"/>
                        <a:gd name="connsiteX6-67" fmla="*/ 416056 w 853408"/>
                        <a:gd name="connsiteY6-68" fmla="*/ 804320 h 850507"/>
                        <a:gd name="connsiteX7-69" fmla="*/ 88928 w 853408"/>
                        <a:gd name="connsiteY7-70" fmla="*/ 640014 h 850507"/>
                        <a:gd name="connsiteX8-71" fmla="*/ 0 w 853408"/>
                        <a:gd name="connsiteY8-72" fmla="*/ 551086 h 850507"/>
                        <a:gd name="connsiteX9" fmla="*/ 0 w 853408"/>
                        <a:gd name="connsiteY9" fmla="*/ 88928 h 850507"/>
                        <a:gd name="connsiteX0-73" fmla="*/ 0 w 851915"/>
                        <a:gd name="connsiteY0-74" fmla="*/ 88928 h 850507"/>
                        <a:gd name="connsiteX1-75" fmla="*/ 88928 w 851915"/>
                        <a:gd name="connsiteY1-76" fmla="*/ 0 h 850507"/>
                        <a:gd name="connsiteX2-77" fmla="*/ 444631 w 851915"/>
                        <a:gd name="connsiteY2-78" fmla="*/ 0 h 850507"/>
                        <a:gd name="connsiteX3-79" fmla="*/ 533559 w 851915"/>
                        <a:gd name="connsiteY3-80" fmla="*/ 88928 h 850507"/>
                        <a:gd name="connsiteX4-81" fmla="*/ 573883 w 851915"/>
                        <a:gd name="connsiteY4-82" fmla="*/ 427831 h 850507"/>
                        <a:gd name="connsiteX5-83" fmla="*/ 847883 w 851915"/>
                        <a:gd name="connsiteY5-84" fmla="*/ 834454 h 850507"/>
                        <a:gd name="connsiteX6-85" fmla="*/ 416056 w 851915"/>
                        <a:gd name="connsiteY6-86" fmla="*/ 804320 h 850507"/>
                        <a:gd name="connsiteX7-87" fmla="*/ 88928 w 851915"/>
                        <a:gd name="connsiteY7-88" fmla="*/ 640014 h 850507"/>
                        <a:gd name="connsiteX8-89" fmla="*/ 0 w 851915"/>
                        <a:gd name="connsiteY8-90" fmla="*/ 551086 h 850507"/>
                        <a:gd name="connsiteX9-91" fmla="*/ 0 w 851915"/>
                        <a:gd name="connsiteY9-92" fmla="*/ 88928 h 850507"/>
                        <a:gd name="connsiteX0-93" fmla="*/ 0 w 852902"/>
                        <a:gd name="connsiteY0-94" fmla="*/ 88928 h 850507"/>
                        <a:gd name="connsiteX1-95" fmla="*/ 88928 w 852902"/>
                        <a:gd name="connsiteY1-96" fmla="*/ 0 h 850507"/>
                        <a:gd name="connsiteX2-97" fmla="*/ 444631 w 852902"/>
                        <a:gd name="connsiteY2-98" fmla="*/ 0 h 850507"/>
                        <a:gd name="connsiteX3-99" fmla="*/ 533559 w 852902"/>
                        <a:gd name="connsiteY3-100" fmla="*/ 88928 h 850507"/>
                        <a:gd name="connsiteX4-101" fmla="*/ 631033 w 852902"/>
                        <a:gd name="connsiteY4-102" fmla="*/ 439738 h 850507"/>
                        <a:gd name="connsiteX5-103" fmla="*/ 847883 w 852902"/>
                        <a:gd name="connsiteY5-104" fmla="*/ 834454 h 850507"/>
                        <a:gd name="connsiteX6-105" fmla="*/ 416056 w 852902"/>
                        <a:gd name="connsiteY6-106" fmla="*/ 804320 h 850507"/>
                        <a:gd name="connsiteX7-107" fmla="*/ 88928 w 852902"/>
                        <a:gd name="connsiteY7-108" fmla="*/ 640014 h 850507"/>
                        <a:gd name="connsiteX8-109" fmla="*/ 0 w 852902"/>
                        <a:gd name="connsiteY8-110" fmla="*/ 551086 h 850507"/>
                        <a:gd name="connsiteX9-111" fmla="*/ 0 w 852902"/>
                        <a:gd name="connsiteY9-112" fmla="*/ 88928 h 850507"/>
                        <a:gd name="connsiteX0-113" fmla="*/ 0 w 841265"/>
                        <a:gd name="connsiteY0-114" fmla="*/ 88928 h 900041"/>
                        <a:gd name="connsiteX1-115" fmla="*/ 88928 w 841265"/>
                        <a:gd name="connsiteY1-116" fmla="*/ 0 h 900041"/>
                        <a:gd name="connsiteX2-117" fmla="*/ 444631 w 841265"/>
                        <a:gd name="connsiteY2-118" fmla="*/ 0 h 900041"/>
                        <a:gd name="connsiteX3-119" fmla="*/ 533559 w 841265"/>
                        <a:gd name="connsiteY3-120" fmla="*/ 88928 h 900041"/>
                        <a:gd name="connsiteX4-121" fmla="*/ 631033 w 841265"/>
                        <a:gd name="connsiteY4-122" fmla="*/ 439738 h 900041"/>
                        <a:gd name="connsiteX5-123" fmla="*/ 835977 w 841265"/>
                        <a:gd name="connsiteY5-124" fmla="*/ 889222 h 900041"/>
                        <a:gd name="connsiteX6-125" fmla="*/ 416056 w 841265"/>
                        <a:gd name="connsiteY6-126" fmla="*/ 804320 h 900041"/>
                        <a:gd name="connsiteX7-127" fmla="*/ 88928 w 841265"/>
                        <a:gd name="connsiteY7-128" fmla="*/ 640014 h 900041"/>
                        <a:gd name="connsiteX8-129" fmla="*/ 0 w 841265"/>
                        <a:gd name="connsiteY8-130" fmla="*/ 551086 h 900041"/>
                        <a:gd name="connsiteX9-131" fmla="*/ 0 w 841265"/>
                        <a:gd name="connsiteY9-132" fmla="*/ 88928 h 900041"/>
                        <a:gd name="connsiteX0-133" fmla="*/ 0 w 862231"/>
                        <a:gd name="connsiteY0-134" fmla="*/ 88928 h 915732"/>
                        <a:gd name="connsiteX1-135" fmla="*/ 88928 w 862231"/>
                        <a:gd name="connsiteY1-136" fmla="*/ 0 h 915732"/>
                        <a:gd name="connsiteX2-137" fmla="*/ 444631 w 862231"/>
                        <a:gd name="connsiteY2-138" fmla="*/ 0 h 915732"/>
                        <a:gd name="connsiteX3-139" fmla="*/ 533559 w 862231"/>
                        <a:gd name="connsiteY3-140" fmla="*/ 88928 h 915732"/>
                        <a:gd name="connsiteX4-141" fmla="*/ 631033 w 862231"/>
                        <a:gd name="connsiteY4-142" fmla="*/ 439738 h 915732"/>
                        <a:gd name="connsiteX5-143" fmla="*/ 857408 w 862231"/>
                        <a:gd name="connsiteY5-144" fmla="*/ 905891 h 915732"/>
                        <a:gd name="connsiteX6-145" fmla="*/ 416056 w 862231"/>
                        <a:gd name="connsiteY6-146" fmla="*/ 804320 h 915732"/>
                        <a:gd name="connsiteX7-147" fmla="*/ 88928 w 862231"/>
                        <a:gd name="connsiteY7-148" fmla="*/ 640014 h 915732"/>
                        <a:gd name="connsiteX8-149" fmla="*/ 0 w 862231"/>
                        <a:gd name="connsiteY8-150" fmla="*/ 551086 h 915732"/>
                        <a:gd name="connsiteX9-151" fmla="*/ 0 w 862231"/>
                        <a:gd name="connsiteY9-152" fmla="*/ 88928 h 915732"/>
                        <a:gd name="connsiteX0-153" fmla="*/ 0 w 861880"/>
                        <a:gd name="connsiteY0-154" fmla="*/ 88928 h 915732"/>
                        <a:gd name="connsiteX1-155" fmla="*/ 88928 w 861880"/>
                        <a:gd name="connsiteY1-156" fmla="*/ 0 h 915732"/>
                        <a:gd name="connsiteX2-157" fmla="*/ 444631 w 861880"/>
                        <a:gd name="connsiteY2-158" fmla="*/ 0 h 915732"/>
                        <a:gd name="connsiteX3-159" fmla="*/ 533559 w 861880"/>
                        <a:gd name="connsiteY3-160" fmla="*/ 88928 h 915732"/>
                        <a:gd name="connsiteX4-161" fmla="*/ 611983 w 861880"/>
                        <a:gd name="connsiteY4-162" fmla="*/ 446882 h 915732"/>
                        <a:gd name="connsiteX5-163" fmla="*/ 857408 w 861880"/>
                        <a:gd name="connsiteY5-164" fmla="*/ 905891 h 915732"/>
                        <a:gd name="connsiteX6-165" fmla="*/ 416056 w 861880"/>
                        <a:gd name="connsiteY6-166" fmla="*/ 804320 h 915732"/>
                        <a:gd name="connsiteX7-167" fmla="*/ 88928 w 861880"/>
                        <a:gd name="connsiteY7-168" fmla="*/ 640014 h 915732"/>
                        <a:gd name="connsiteX8-169" fmla="*/ 0 w 861880"/>
                        <a:gd name="connsiteY8-170" fmla="*/ 551086 h 915732"/>
                        <a:gd name="connsiteX9-171" fmla="*/ 0 w 861880"/>
                        <a:gd name="connsiteY9-172" fmla="*/ 88928 h 915732"/>
                        <a:gd name="connsiteX0-173" fmla="*/ 0 w 861880"/>
                        <a:gd name="connsiteY0-174" fmla="*/ 88928 h 915732"/>
                        <a:gd name="connsiteX1-175" fmla="*/ 88928 w 861880"/>
                        <a:gd name="connsiteY1-176" fmla="*/ 0 h 915732"/>
                        <a:gd name="connsiteX2-177" fmla="*/ 444631 w 861880"/>
                        <a:gd name="connsiteY2-178" fmla="*/ 0 h 915732"/>
                        <a:gd name="connsiteX3-179" fmla="*/ 535940 w 861880"/>
                        <a:gd name="connsiteY3-180" fmla="*/ 129410 h 915732"/>
                        <a:gd name="connsiteX4-181" fmla="*/ 611983 w 861880"/>
                        <a:gd name="connsiteY4-182" fmla="*/ 446882 h 915732"/>
                        <a:gd name="connsiteX5-183" fmla="*/ 857408 w 861880"/>
                        <a:gd name="connsiteY5-184" fmla="*/ 905891 h 915732"/>
                        <a:gd name="connsiteX6-185" fmla="*/ 416056 w 861880"/>
                        <a:gd name="connsiteY6-186" fmla="*/ 804320 h 915732"/>
                        <a:gd name="connsiteX7-187" fmla="*/ 88928 w 861880"/>
                        <a:gd name="connsiteY7-188" fmla="*/ 640014 h 915732"/>
                        <a:gd name="connsiteX8-189" fmla="*/ 0 w 861880"/>
                        <a:gd name="connsiteY8-190" fmla="*/ 551086 h 915732"/>
                        <a:gd name="connsiteX9-191" fmla="*/ 0 w 861880"/>
                        <a:gd name="connsiteY9-192" fmla="*/ 88928 h 915732"/>
                        <a:gd name="connsiteX0-193" fmla="*/ 0 w 861880"/>
                        <a:gd name="connsiteY0-194" fmla="*/ 88928 h 915732"/>
                        <a:gd name="connsiteX1-195" fmla="*/ 88928 w 861880"/>
                        <a:gd name="connsiteY1-196" fmla="*/ 0 h 915732"/>
                        <a:gd name="connsiteX2-197" fmla="*/ 444631 w 861880"/>
                        <a:gd name="connsiteY2-198" fmla="*/ 0 h 915732"/>
                        <a:gd name="connsiteX3-199" fmla="*/ 535940 w 861880"/>
                        <a:gd name="connsiteY3-200" fmla="*/ 129410 h 915732"/>
                        <a:gd name="connsiteX4-201" fmla="*/ 611983 w 861880"/>
                        <a:gd name="connsiteY4-202" fmla="*/ 446882 h 915732"/>
                        <a:gd name="connsiteX5-203" fmla="*/ 857408 w 861880"/>
                        <a:gd name="connsiteY5-204" fmla="*/ 905891 h 915732"/>
                        <a:gd name="connsiteX6-205" fmla="*/ 416056 w 861880"/>
                        <a:gd name="connsiteY6-206" fmla="*/ 804320 h 915732"/>
                        <a:gd name="connsiteX7-207" fmla="*/ 88928 w 861880"/>
                        <a:gd name="connsiteY7-208" fmla="*/ 640014 h 915732"/>
                        <a:gd name="connsiteX8-209" fmla="*/ 0 w 861880"/>
                        <a:gd name="connsiteY8-210" fmla="*/ 551086 h 915732"/>
                        <a:gd name="connsiteX9-211" fmla="*/ 0 w 861880"/>
                        <a:gd name="connsiteY9-212" fmla="*/ 88928 h 915732"/>
                        <a:gd name="connsiteX0-213" fmla="*/ 0 w 861880"/>
                        <a:gd name="connsiteY0-214" fmla="*/ 88928 h 915732"/>
                        <a:gd name="connsiteX1-215" fmla="*/ 88928 w 861880"/>
                        <a:gd name="connsiteY1-216" fmla="*/ 0 h 915732"/>
                        <a:gd name="connsiteX2-217" fmla="*/ 444631 w 861880"/>
                        <a:gd name="connsiteY2-218" fmla="*/ 0 h 915732"/>
                        <a:gd name="connsiteX3-219" fmla="*/ 554990 w 861880"/>
                        <a:gd name="connsiteY3-220" fmla="*/ 98454 h 915732"/>
                        <a:gd name="connsiteX4-221" fmla="*/ 611983 w 861880"/>
                        <a:gd name="connsiteY4-222" fmla="*/ 446882 h 915732"/>
                        <a:gd name="connsiteX5-223" fmla="*/ 857408 w 861880"/>
                        <a:gd name="connsiteY5-224" fmla="*/ 905891 h 915732"/>
                        <a:gd name="connsiteX6-225" fmla="*/ 416056 w 861880"/>
                        <a:gd name="connsiteY6-226" fmla="*/ 804320 h 915732"/>
                        <a:gd name="connsiteX7-227" fmla="*/ 88928 w 861880"/>
                        <a:gd name="connsiteY7-228" fmla="*/ 640014 h 915732"/>
                        <a:gd name="connsiteX8-229" fmla="*/ 0 w 861880"/>
                        <a:gd name="connsiteY8-230" fmla="*/ 551086 h 915732"/>
                        <a:gd name="connsiteX9-231" fmla="*/ 0 w 861880"/>
                        <a:gd name="connsiteY9-232" fmla="*/ 88928 h 915732"/>
                        <a:gd name="connsiteX0-233" fmla="*/ 0 w 862532"/>
                        <a:gd name="connsiteY0-234" fmla="*/ 88928 h 915732"/>
                        <a:gd name="connsiteX1-235" fmla="*/ 88928 w 862532"/>
                        <a:gd name="connsiteY1-236" fmla="*/ 0 h 915732"/>
                        <a:gd name="connsiteX2-237" fmla="*/ 444631 w 862532"/>
                        <a:gd name="connsiteY2-238" fmla="*/ 0 h 915732"/>
                        <a:gd name="connsiteX3-239" fmla="*/ 554990 w 862532"/>
                        <a:gd name="connsiteY3-240" fmla="*/ 98454 h 915732"/>
                        <a:gd name="connsiteX4-241" fmla="*/ 645320 w 862532"/>
                        <a:gd name="connsiteY4-242" fmla="*/ 444500 h 915732"/>
                        <a:gd name="connsiteX5-243" fmla="*/ 857408 w 862532"/>
                        <a:gd name="connsiteY5-244" fmla="*/ 905891 h 915732"/>
                        <a:gd name="connsiteX6-245" fmla="*/ 416056 w 862532"/>
                        <a:gd name="connsiteY6-246" fmla="*/ 804320 h 915732"/>
                        <a:gd name="connsiteX7-247" fmla="*/ 88928 w 862532"/>
                        <a:gd name="connsiteY7-248" fmla="*/ 640014 h 915732"/>
                        <a:gd name="connsiteX8-249" fmla="*/ 0 w 862532"/>
                        <a:gd name="connsiteY8-250" fmla="*/ 551086 h 915732"/>
                        <a:gd name="connsiteX9-251" fmla="*/ 0 w 862532"/>
                        <a:gd name="connsiteY9-252" fmla="*/ 88928 h 915732"/>
                        <a:gd name="connsiteX0-253" fmla="*/ 0 w 871852"/>
                        <a:gd name="connsiteY0-254" fmla="*/ 88928 h 908986"/>
                        <a:gd name="connsiteX1-255" fmla="*/ 88928 w 871852"/>
                        <a:gd name="connsiteY1-256" fmla="*/ 0 h 908986"/>
                        <a:gd name="connsiteX2-257" fmla="*/ 444631 w 871852"/>
                        <a:gd name="connsiteY2-258" fmla="*/ 0 h 908986"/>
                        <a:gd name="connsiteX3-259" fmla="*/ 554990 w 871852"/>
                        <a:gd name="connsiteY3-260" fmla="*/ 98454 h 908986"/>
                        <a:gd name="connsiteX4-261" fmla="*/ 645320 w 871852"/>
                        <a:gd name="connsiteY4-262" fmla="*/ 444500 h 908986"/>
                        <a:gd name="connsiteX5-263" fmla="*/ 866933 w 871852"/>
                        <a:gd name="connsiteY5-264" fmla="*/ 898748 h 908986"/>
                        <a:gd name="connsiteX6-265" fmla="*/ 416056 w 871852"/>
                        <a:gd name="connsiteY6-266" fmla="*/ 804320 h 908986"/>
                        <a:gd name="connsiteX7-267" fmla="*/ 88928 w 871852"/>
                        <a:gd name="connsiteY7-268" fmla="*/ 640014 h 908986"/>
                        <a:gd name="connsiteX8-269" fmla="*/ 0 w 871852"/>
                        <a:gd name="connsiteY8-270" fmla="*/ 551086 h 908986"/>
                        <a:gd name="connsiteX9-271" fmla="*/ 0 w 871852"/>
                        <a:gd name="connsiteY9-272" fmla="*/ 88928 h 908986"/>
                        <a:gd name="connsiteX0-273" fmla="*/ 0 w 872110"/>
                        <a:gd name="connsiteY0-274" fmla="*/ 88928 h 908986"/>
                        <a:gd name="connsiteX1-275" fmla="*/ 88928 w 872110"/>
                        <a:gd name="connsiteY1-276" fmla="*/ 0 h 908986"/>
                        <a:gd name="connsiteX2-277" fmla="*/ 444631 w 872110"/>
                        <a:gd name="connsiteY2-278" fmla="*/ 0 h 908986"/>
                        <a:gd name="connsiteX3-279" fmla="*/ 554990 w 872110"/>
                        <a:gd name="connsiteY3-280" fmla="*/ 98454 h 908986"/>
                        <a:gd name="connsiteX4-281" fmla="*/ 657226 w 872110"/>
                        <a:gd name="connsiteY4-282" fmla="*/ 444500 h 908986"/>
                        <a:gd name="connsiteX5-283" fmla="*/ 866933 w 872110"/>
                        <a:gd name="connsiteY5-284" fmla="*/ 898748 h 908986"/>
                        <a:gd name="connsiteX6-285" fmla="*/ 416056 w 872110"/>
                        <a:gd name="connsiteY6-286" fmla="*/ 804320 h 908986"/>
                        <a:gd name="connsiteX7-287" fmla="*/ 88928 w 872110"/>
                        <a:gd name="connsiteY7-288" fmla="*/ 640014 h 908986"/>
                        <a:gd name="connsiteX8-289" fmla="*/ 0 w 872110"/>
                        <a:gd name="connsiteY8-290" fmla="*/ 551086 h 908986"/>
                        <a:gd name="connsiteX9-291" fmla="*/ 0 w 872110"/>
                        <a:gd name="connsiteY9-292" fmla="*/ 88928 h 90898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91" y="connsiteY9-92"/>
                        </a:cxn>
                      </a:cxnLst>
                      <a:rect l="l" t="t" r="r" b="b"/>
                      <a:pathLst>
                        <a:path w="872110" h="908986">
                          <a:moveTo>
                            <a:pt x="0" y="88928"/>
                          </a:moveTo>
                          <a:cubicBezTo>
                            <a:pt x="0" y="39814"/>
                            <a:pt x="39814" y="0"/>
                            <a:pt x="88928" y="0"/>
                          </a:cubicBezTo>
                          <a:lnTo>
                            <a:pt x="444631" y="0"/>
                          </a:lnTo>
                          <a:cubicBezTo>
                            <a:pt x="493745" y="0"/>
                            <a:pt x="521653" y="37434"/>
                            <a:pt x="554990" y="98454"/>
                          </a:cubicBezTo>
                          <a:cubicBezTo>
                            <a:pt x="589629" y="164997"/>
                            <a:pt x="604839" y="320246"/>
                            <a:pt x="657226" y="444500"/>
                          </a:cubicBezTo>
                          <a:cubicBezTo>
                            <a:pt x="709613" y="568754"/>
                            <a:pt x="906334" y="831237"/>
                            <a:pt x="866933" y="898748"/>
                          </a:cubicBezTo>
                          <a:cubicBezTo>
                            <a:pt x="866933" y="947862"/>
                            <a:pt x="465170" y="804320"/>
                            <a:pt x="416056" y="804320"/>
                          </a:cubicBezTo>
                          <a:lnTo>
                            <a:pt x="88928" y="640014"/>
                          </a:lnTo>
                          <a:cubicBezTo>
                            <a:pt x="39814" y="640014"/>
                            <a:pt x="0" y="600200"/>
                            <a:pt x="0" y="551086"/>
                          </a:cubicBezTo>
                          <a:lnTo>
                            <a:pt x="0" y="8892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461" name="Retângulo arredondado 21"/>
                    <p:cNvSpPr/>
                    <p:nvPr/>
                  </p:nvSpPr>
                  <p:spPr>
                    <a:xfrm flipH="1">
                      <a:off x="5550693" y="2772571"/>
                      <a:ext cx="872110" cy="908986"/>
                    </a:xfrm>
                    <a:custGeom>
                      <a:avLst/>
                      <a:gdLst>
                        <a:gd name="connsiteX0" fmla="*/ 0 w 533559"/>
                        <a:gd name="connsiteY0" fmla="*/ 88928 h 640014"/>
                        <a:gd name="connsiteX1" fmla="*/ 88928 w 533559"/>
                        <a:gd name="connsiteY1" fmla="*/ 0 h 640014"/>
                        <a:gd name="connsiteX2" fmla="*/ 444631 w 533559"/>
                        <a:gd name="connsiteY2" fmla="*/ 0 h 640014"/>
                        <a:gd name="connsiteX3" fmla="*/ 533559 w 533559"/>
                        <a:gd name="connsiteY3" fmla="*/ 88928 h 640014"/>
                        <a:gd name="connsiteX4" fmla="*/ 533559 w 533559"/>
                        <a:gd name="connsiteY4" fmla="*/ 551086 h 640014"/>
                        <a:gd name="connsiteX5" fmla="*/ 444631 w 533559"/>
                        <a:gd name="connsiteY5" fmla="*/ 640014 h 640014"/>
                        <a:gd name="connsiteX6" fmla="*/ 88928 w 533559"/>
                        <a:gd name="connsiteY6" fmla="*/ 640014 h 640014"/>
                        <a:gd name="connsiteX7" fmla="*/ 0 w 533559"/>
                        <a:gd name="connsiteY7" fmla="*/ 551086 h 640014"/>
                        <a:gd name="connsiteX8" fmla="*/ 0 w 533559"/>
                        <a:gd name="connsiteY8" fmla="*/ 88928 h 640014"/>
                        <a:gd name="connsiteX0-1" fmla="*/ 0 w 690721"/>
                        <a:gd name="connsiteY0-2" fmla="*/ 88928 h 783256"/>
                        <a:gd name="connsiteX1-3" fmla="*/ 88928 w 690721"/>
                        <a:gd name="connsiteY1-4" fmla="*/ 0 h 783256"/>
                        <a:gd name="connsiteX2-5" fmla="*/ 444631 w 690721"/>
                        <a:gd name="connsiteY2-6" fmla="*/ 0 h 783256"/>
                        <a:gd name="connsiteX3-7" fmla="*/ 533559 w 690721"/>
                        <a:gd name="connsiteY3-8" fmla="*/ 88928 h 783256"/>
                        <a:gd name="connsiteX4-9" fmla="*/ 690721 w 690721"/>
                        <a:gd name="connsiteY4-10" fmla="*/ 774923 h 783256"/>
                        <a:gd name="connsiteX5-11" fmla="*/ 444631 w 690721"/>
                        <a:gd name="connsiteY5-12" fmla="*/ 640014 h 783256"/>
                        <a:gd name="connsiteX6-13" fmla="*/ 88928 w 690721"/>
                        <a:gd name="connsiteY6-14" fmla="*/ 640014 h 783256"/>
                        <a:gd name="connsiteX7-15" fmla="*/ 0 w 690721"/>
                        <a:gd name="connsiteY7-16" fmla="*/ 551086 h 783256"/>
                        <a:gd name="connsiteX8-17" fmla="*/ 0 w 690721"/>
                        <a:gd name="connsiteY8-18" fmla="*/ 88928 h 783256"/>
                        <a:gd name="connsiteX0-19" fmla="*/ 0 w 690721"/>
                        <a:gd name="connsiteY0-20" fmla="*/ 88928 h 808230"/>
                        <a:gd name="connsiteX1-21" fmla="*/ 88928 w 690721"/>
                        <a:gd name="connsiteY1-22" fmla="*/ 0 h 808230"/>
                        <a:gd name="connsiteX2-23" fmla="*/ 444631 w 690721"/>
                        <a:gd name="connsiteY2-24" fmla="*/ 0 h 808230"/>
                        <a:gd name="connsiteX3-25" fmla="*/ 533559 w 690721"/>
                        <a:gd name="connsiteY3-26" fmla="*/ 88928 h 808230"/>
                        <a:gd name="connsiteX4-27" fmla="*/ 690721 w 690721"/>
                        <a:gd name="connsiteY4-28" fmla="*/ 774923 h 808230"/>
                        <a:gd name="connsiteX5-29" fmla="*/ 416056 w 690721"/>
                        <a:gd name="connsiteY5-30" fmla="*/ 804320 h 808230"/>
                        <a:gd name="connsiteX6-31" fmla="*/ 88928 w 690721"/>
                        <a:gd name="connsiteY6-32" fmla="*/ 640014 h 808230"/>
                        <a:gd name="connsiteX7-33" fmla="*/ 0 w 690721"/>
                        <a:gd name="connsiteY7-34" fmla="*/ 551086 h 808230"/>
                        <a:gd name="connsiteX8-35" fmla="*/ 0 w 690721"/>
                        <a:gd name="connsiteY8-36" fmla="*/ 88928 h 808230"/>
                        <a:gd name="connsiteX0-37" fmla="*/ 0 w 847883"/>
                        <a:gd name="connsiteY0-38" fmla="*/ 88928 h 850507"/>
                        <a:gd name="connsiteX1-39" fmla="*/ 88928 w 847883"/>
                        <a:gd name="connsiteY1-40" fmla="*/ 0 h 850507"/>
                        <a:gd name="connsiteX2-41" fmla="*/ 444631 w 847883"/>
                        <a:gd name="connsiteY2-42" fmla="*/ 0 h 850507"/>
                        <a:gd name="connsiteX3-43" fmla="*/ 533559 w 847883"/>
                        <a:gd name="connsiteY3-44" fmla="*/ 88928 h 850507"/>
                        <a:gd name="connsiteX4-45" fmla="*/ 847883 w 847883"/>
                        <a:gd name="connsiteY4-46" fmla="*/ 834454 h 850507"/>
                        <a:gd name="connsiteX5-47" fmla="*/ 416056 w 847883"/>
                        <a:gd name="connsiteY5-48" fmla="*/ 804320 h 850507"/>
                        <a:gd name="connsiteX6-49" fmla="*/ 88928 w 847883"/>
                        <a:gd name="connsiteY6-50" fmla="*/ 640014 h 850507"/>
                        <a:gd name="connsiteX7-51" fmla="*/ 0 w 847883"/>
                        <a:gd name="connsiteY7-52" fmla="*/ 551086 h 850507"/>
                        <a:gd name="connsiteX8-53" fmla="*/ 0 w 847883"/>
                        <a:gd name="connsiteY8-54" fmla="*/ 88928 h 850507"/>
                        <a:gd name="connsiteX0-55" fmla="*/ 0 w 853408"/>
                        <a:gd name="connsiteY0-56" fmla="*/ 88928 h 850507"/>
                        <a:gd name="connsiteX1-57" fmla="*/ 88928 w 853408"/>
                        <a:gd name="connsiteY1-58" fmla="*/ 0 h 850507"/>
                        <a:gd name="connsiteX2-59" fmla="*/ 444631 w 853408"/>
                        <a:gd name="connsiteY2-60" fmla="*/ 0 h 850507"/>
                        <a:gd name="connsiteX3-61" fmla="*/ 533559 w 853408"/>
                        <a:gd name="connsiteY3-62" fmla="*/ 88928 h 850507"/>
                        <a:gd name="connsiteX4-63" fmla="*/ 652464 w 853408"/>
                        <a:gd name="connsiteY4-64" fmla="*/ 399256 h 850507"/>
                        <a:gd name="connsiteX5-65" fmla="*/ 847883 w 853408"/>
                        <a:gd name="connsiteY5-66" fmla="*/ 834454 h 850507"/>
                        <a:gd name="connsiteX6-67" fmla="*/ 416056 w 853408"/>
                        <a:gd name="connsiteY6-68" fmla="*/ 804320 h 850507"/>
                        <a:gd name="connsiteX7-69" fmla="*/ 88928 w 853408"/>
                        <a:gd name="connsiteY7-70" fmla="*/ 640014 h 850507"/>
                        <a:gd name="connsiteX8-71" fmla="*/ 0 w 853408"/>
                        <a:gd name="connsiteY8-72" fmla="*/ 551086 h 850507"/>
                        <a:gd name="connsiteX9" fmla="*/ 0 w 853408"/>
                        <a:gd name="connsiteY9" fmla="*/ 88928 h 850507"/>
                        <a:gd name="connsiteX0-73" fmla="*/ 0 w 851915"/>
                        <a:gd name="connsiteY0-74" fmla="*/ 88928 h 850507"/>
                        <a:gd name="connsiteX1-75" fmla="*/ 88928 w 851915"/>
                        <a:gd name="connsiteY1-76" fmla="*/ 0 h 850507"/>
                        <a:gd name="connsiteX2-77" fmla="*/ 444631 w 851915"/>
                        <a:gd name="connsiteY2-78" fmla="*/ 0 h 850507"/>
                        <a:gd name="connsiteX3-79" fmla="*/ 533559 w 851915"/>
                        <a:gd name="connsiteY3-80" fmla="*/ 88928 h 850507"/>
                        <a:gd name="connsiteX4-81" fmla="*/ 573883 w 851915"/>
                        <a:gd name="connsiteY4-82" fmla="*/ 427831 h 850507"/>
                        <a:gd name="connsiteX5-83" fmla="*/ 847883 w 851915"/>
                        <a:gd name="connsiteY5-84" fmla="*/ 834454 h 850507"/>
                        <a:gd name="connsiteX6-85" fmla="*/ 416056 w 851915"/>
                        <a:gd name="connsiteY6-86" fmla="*/ 804320 h 850507"/>
                        <a:gd name="connsiteX7-87" fmla="*/ 88928 w 851915"/>
                        <a:gd name="connsiteY7-88" fmla="*/ 640014 h 850507"/>
                        <a:gd name="connsiteX8-89" fmla="*/ 0 w 851915"/>
                        <a:gd name="connsiteY8-90" fmla="*/ 551086 h 850507"/>
                        <a:gd name="connsiteX9-91" fmla="*/ 0 w 851915"/>
                        <a:gd name="connsiteY9-92" fmla="*/ 88928 h 850507"/>
                        <a:gd name="connsiteX0-93" fmla="*/ 0 w 852902"/>
                        <a:gd name="connsiteY0-94" fmla="*/ 88928 h 850507"/>
                        <a:gd name="connsiteX1-95" fmla="*/ 88928 w 852902"/>
                        <a:gd name="connsiteY1-96" fmla="*/ 0 h 850507"/>
                        <a:gd name="connsiteX2-97" fmla="*/ 444631 w 852902"/>
                        <a:gd name="connsiteY2-98" fmla="*/ 0 h 850507"/>
                        <a:gd name="connsiteX3-99" fmla="*/ 533559 w 852902"/>
                        <a:gd name="connsiteY3-100" fmla="*/ 88928 h 850507"/>
                        <a:gd name="connsiteX4-101" fmla="*/ 631033 w 852902"/>
                        <a:gd name="connsiteY4-102" fmla="*/ 439738 h 850507"/>
                        <a:gd name="connsiteX5-103" fmla="*/ 847883 w 852902"/>
                        <a:gd name="connsiteY5-104" fmla="*/ 834454 h 850507"/>
                        <a:gd name="connsiteX6-105" fmla="*/ 416056 w 852902"/>
                        <a:gd name="connsiteY6-106" fmla="*/ 804320 h 850507"/>
                        <a:gd name="connsiteX7-107" fmla="*/ 88928 w 852902"/>
                        <a:gd name="connsiteY7-108" fmla="*/ 640014 h 850507"/>
                        <a:gd name="connsiteX8-109" fmla="*/ 0 w 852902"/>
                        <a:gd name="connsiteY8-110" fmla="*/ 551086 h 850507"/>
                        <a:gd name="connsiteX9-111" fmla="*/ 0 w 852902"/>
                        <a:gd name="connsiteY9-112" fmla="*/ 88928 h 850507"/>
                        <a:gd name="connsiteX0-113" fmla="*/ 0 w 841265"/>
                        <a:gd name="connsiteY0-114" fmla="*/ 88928 h 900041"/>
                        <a:gd name="connsiteX1-115" fmla="*/ 88928 w 841265"/>
                        <a:gd name="connsiteY1-116" fmla="*/ 0 h 900041"/>
                        <a:gd name="connsiteX2-117" fmla="*/ 444631 w 841265"/>
                        <a:gd name="connsiteY2-118" fmla="*/ 0 h 900041"/>
                        <a:gd name="connsiteX3-119" fmla="*/ 533559 w 841265"/>
                        <a:gd name="connsiteY3-120" fmla="*/ 88928 h 900041"/>
                        <a:gd name="connsiteX4-121" fmla="*/ 631033 w 841265"/>
                        <a:gd name="connsiteY4-122" fmla="*/ 439738 h 900041"/>
                        <a:gd name="connsiteX5-123" fmla="*/ 835977 w 841265"/>
                        <a:gd name="connsiteY5-124" fmla="*/ 889222 h 900041"/>
                        <a:gd name="connsiteX6-125" fmla="*/ 416056 w 841265"/>
                        <a:gd name="connsiteY6-126" fmla="*/ 804320 h 900041"/>
                        <a:gd name="connsiteX7-127" fmla="*/ 88928 w 841265"/>
                        <a:gd name="connsiteY7-128" fmla="*/ 640014 h 900041"/>
                        <a:gd name="connsiteX8-129" fmla="*/ 0 w 841265"/>
                        <a:gd name="connsiteY8-130" fmla="*/ 551086 h 900041"/>
                        <a:gd name="connsiteX9-131" fmla="*/ 0 w 841265"/>
                        <a:gd name="connsiteY9-132" fmla="*/ 88928 h 900041"/>
                        <a:gd name="connsiteX0-133" fmla="*/ 0 w 862231"/>
                        <a:gd name="connsiteY0-134" fmla="*/ 88928 h 915732"/>
                        <a:gd name="connsiteX1-135" fmla="*/ 88928 w 862231"/>
                        <a:gd name="connsiteY1-136" fmla="*/ 0 h 915732"/>
                        <a:gd name="connsiteX2-137" fmla="*/ 444631 w 862231"/>
                        <a:gd name="connsiteY2-138" fmla="*/ 0 h 915732"/>
                        <a:gd name="connsiteX3-139" fmla="*/ 533559 w 862231"/>
                        <a:gd name="connsiteY3-140" fmla="*/ 88928 h 915732"/>
                        <a:gd name="connsiteX4-141" fmla="*/ 631033 w 862231"/>
                        <a:gd name="connsiteY4-142" fmla="*/ 439738 h 915732"/>
                        <a:gd name="connsiteX5-143" fmla="*/ 857408 w 862231"/>
                        <a:gd name="connsiteY5-144" fmla="*/ 905891 h 915732"/>
                        <a:gd name="connsiteX6-145" fmla="*/ 416056 w 862231"/>
                        <a:gd name="connsiteY6-146" fmla="*/ 804320 h 915732"/>
                        <a:gd name="connsiteX7-147" fmla="*/ 88928 w 862231"/>
                        <a:gd name="connsiteY7-148" fmla="*/ 640014 h 915732"/>
                        <a:gd name="connsiteX8-149" fmla="*/ 0 w 862231"/>
                        <a:gd name="connsiteY8-150" fmla="*/ 551086 h 915732"/>
                        <a:gd name="connsiteX9-151" fmla="*/ 0 w 862231"/>
                        <a:gd name="connsiteY9-152" fmla="*/ 88928 h 915732"/>
                        <a:gd name="connsiteX0-153" fmla="*/ 0 w 861880"/>
                        <a:gd name="connsiteY0-154" fmla="*/ 88928 h 915732"/>
                        <a:gd name="connsiteX1-155" fmla="*/ 88928 w 861880"/>
                        <a:gd name="connsiteY1-156" fmla="*/ 0 h 915732"/>
                        <a:gd name="connsiteX2-157" fmla="*/ 444631 w 861880"/>
                        <a:gd name="connsiteY2-158" fmla="*/ 0 h 915732"/>
                        <a:gd name="connsiteX3-159" fmla="*/ 533559 w 861880"/>
                        <a:gd name="connsiteY3-160" fmla="*/ 88928 h 915732"/>
                        <a:gd name="connsiteX4-161" fmla="*/ 611983 w 861880"/>
                        <a:gd name="connsiteY4-162" fmla="*/ 446882 h 915732"/>
                        <a:gd name="connsiteX5-163" fmla="*/ 857408 w 861880"/>
                        <a:gd name="connsiteY5-164" fmla="*/ 905891 h 915732"/>
                        <a:gd name="connsiteX6-165" fmla="*/ 416056 w 861880"/>
                        <a:gd name="connsiteY6-166" fmla="*/ 804320 h 915732"/>
                        <a:gd name="connsiteX7-167" fmla="*/ 88928 w 861880"/>
                        <a:gd name="connsiteY7-168" fmla="*/ 640014 h 915732"/>
                        <a:gd name="connsiteX8-169" fmla="*/ 0 w 861880"/>
                        <a:gd name="connsiteY8-170" fmla="*/ 551086 h 915732"/>
                        <a:gd name="connsiteX9-171" fmla="*/ 0 w 861880"/>
                        <a:gd name="connsiteY9-172" fmla="*/ 88928 h 915732"/>
                        <a:gd name="connsiteX0-173" fmla="*/ 0 w 861880"/>
                        <a:gd name="connsiteY0-174" fmla="*/ 88928 h 915732"/>
                        <a:gd name="connsiteX1-175" fmla="*/ 88928 w 861880"/>
                        <a:gd name="connsiteY1-176" fmla="*/ 0 h 915732"/>
                        <a:gd name="connsiteX2-177" fmla="*/ 444631 w 861880"/>
                        <a:gd name="connsiteY2-178" fmla="*/ 0 h 915732"/>
                        <a:gd name="connsiteX3-179" fmla="*/ 535940 w 861880"/>
                        <a:gd name="connsiteY3-180" fmla="*/ 129410 h 915732"/>
                        <a:gd name="connsiteX4-181" fmla="*/ 611983 w 861880"/>
                        <a:gd name="connsiteY4-182" fmla="*/ 446882 h 915732"/>
                        <a:gd name="connsiteX5-183" fmla="*/ 857408 w 861880"/>
                        <a:gd name="connsiteY5-184" fmla="*/ 905891 h 915732"/>
                        <a:gd name="connsiteX6-185" fmla="*/ 416056 w 861880"/>
                        <a:gd name="connsiteY6-186" fmla="*/ 804320 h 915732"/>
                        <a:gd name="connsiteX7-187" fmla="*/ 88928 w 861880"/>
                        <a:gd name="connsiteY7-188" fmla="*/ 640014 h 915732"/>
                        <a:gd name="connsiteX8-189" fmla="*/ 0 w 861880"/>
                        <a:gd name="connsiteY8-190" fmla="*/ 551086 h 915732"/>
                        <a:gd name="connsiteX9-191" fmla="*/ 0 w 861880"/>
                        <a:gd name="connsiteY9-192" fmla="*/ 88928 h 915732"/>
                        <a:gd name="connsiteX0-193" fmla="*/ 0 w 861880"/>
                        <a:gd name="connsiteY0-194" fmla="*/ 88928 h 915732"/>
                        <a:gd name="connsiteX1-195" fmla="*/ 88928 w 861880"/>
                        <a:gd name="connsiteY1-196" fmla="*/ 0 h 915732"/>
                        <a:gd name="connsiteX2-197" fmla="*/ 444631 w 861880"/>
                        <a:gd name="connsiteY2-198" fmla="*/ 0 h 915732"/>
                        <a:gd name="connsiteX3-199" fmla="*/ 535940 w 861880"/>
                        <a:gd name="connsiteY3-200" fmla="*/ 129410 h 915732"/>
                        <a:gd name="connsiteX4-201" fmla="*/ 611983 w 861880"/>
                        <a:gd name="connsiteY4-202" fmla="*/ 446882 h 915732"/>
                        <a:gd name="connsiteX5-203" fmla="*/ 857408 w 861880"/>
                        <a:gd name="connsiteY5-204" fmla="*/ 905891 h 915732"/>
                        <a:gd name="connsiteX6-205" fmla="*/ 416056 w 861880"/>
                        <a:gd name="connsiteY6-206" fmla="*/ 804320 h 915732"/>
                        <a:gd name="connsiteX7-207" fmla="*/ 88928 w 861880"/>
                        <a:gd name="connsiteY7-208" fmla="*/ 640014 h 915732"/>
                        <a:gd name="connsiteX8-209" fmla="*/ 0 w 861880"/>
                        <a:gd name="connsiteY8-210" fmla="*/ 551086 h 915732"/>
                        <a:gd name="connsiteX9-211" fmla="*/ 0 w 861880"/>
                        <a:gd name="connsiteY9-212" fmla="*/ 88928 h 915732"/>
                        <a:gd name="connsiteX0-213" fmla="*/ 0 w 861880"/>
                        <a:gd name="connsiteY0-214" fmla="*/ 88928 h 915732"/>
                        <a:gd name="connsiteX1-215" fmla="*/ 88928 w 861880"/>
                        <a:gd name="connsiteY1-216" fmla="*/ 0 h 915732"/>
                        <a:gd name="connsiteX2-217" fmla="*/ 444631 w 861880"/>
                        <a:gd name="connsiteY2-218" fmla="*/ 0 h 915732"/>
                        <a:gd name="connsiteX3-219" fmla="*/ 554990 w 861880"/>
                        <a:gd name="connsiteY3-220" fmla="*/ 98454 h 915732"/>
                        <a:gd name="connsiteX4-221" fmla="*/ 611983 w 861880"/>
                        <a:gd name="connsiteY4-222" fmla="*/ 446882 h 915732"/>
                        <a:gd name="connsiteX5-223" fmla="*/ 857408 w 861880"/>
                        <a:gd name="connsiteY5-224" fmla="*/ 905891 h 915732"/>
                        <a:gd name="connsiteX6-225" fmla="*/ 416056 w 861880"/>
                        <a:gd name="connsiteY6-226" fmla="*/ 804320 h 915732"/>
                        <a:gd name="connsiteX7-227" fmla="*/ 88928 w 861880"/>
                        <a:gd name="connsiteY7-228" fmla="*/ 640014 h 915732"/>
                        <a:gd name="connsiteX8-229" fmla="*/ 0 w 861880"/>
                        <a:gd name="connsiteY8-230" fmla="*/ 551086 h 915732"/>
                        <a:gd name="connsiteX9-231" fmla="*/ 0 w 861880"/>
                        <a:gd name="connsiteY9-232" fmla="*/ 88928 h 915732"/>
                        <a:gd name="connsiteX0-233" fmla="*/ 0 w 862532"/>
                        <a:gd name="connsiteY0-234" fmla="*/ 88928 h 915732"/>
                        <a:gd name="connsiteX1-235" fmla="*/ 88928 w 862532"/>
                        <a:gd name="connsiteY1-236" fmla="*/ 0 h 915732"/>
                        <a:gd name="connsiteX2-237" fmla="*/ 444631 w 862532"/>
                        <a:gd name="connsiteY2-238" fmla="*/ 0 h 915732"/>
                        <a:gd name="connsiteX3-239" fmla="*/ 554990 w 862532"/>
                        <a:gd name="connsiteY3-240" fmla="*/ 98454 h 915732"/>
                        <a:gd name="connsiteX4-241" fmla="*/ 645320 w 862532"/>
                        <a:gd name="connsiteY4-242" fmla="*/ 444500 h 915732"/>
                        <a:gd name="connsiteX5-243" fmla="*/ 857408 w 862532"/>
                        <a:gd name="connsiteY5-244" fmla="*/ 905891 h 915732"/>
                        <a:gd name="connsiteX6-245" fmla="*/ 416056 w 862532"/>
                        <a:gd name="connsiteY6-246" fmla="*/ 804320 h 915732"/>
                        <a:gd name="connsiteX7-247" fmla="*/ 88928 w 862532"/>
                        <a:gd name="connsiteY7-248" fmla="*/ 640014 h 915732"/>
                        <a:gd name="connsiteX8-249" fmla="*/ 0 w 862532"/>
                        <a:gd name="connsiteY8-250" fmla="*/ 551086 h 915732"/>
                        <a:gd name="connsiteX9-251" fmla="*/ 0 w 862532"/>
                        <a:gd name="connsiteY9-252" fmla="*/ 88928 h 915732"/>
                        <a:gd name="connsiteX0-253" fmla="*/ 0 w 871852"/>
                        <a:gd name="connsiteY0-254" fmla="*/ 88928 h 908986"/>
                        <a:gd name="connsiteX1-255" fmla="*/ 88928 w 871852"/>
                        <a:gd name="connsiteY1-256" fmla="*/ 0 h 908986"/>
                        <a:gd name="connsiteX2-257" fmla="*/ 444631 w 871852"/>
                        <a:gd name="connsiteY2-258" fmla="*/ 0 h 908986"/>
                        <a:gd name="connsiteX3-259" fmla="*/ 554990 w 871852"/>
                        <a:gd name="connsiteY3-260" fmla="*/ 98454 h 908986"/>
                        <a:gd name="connsiteX4-261" fmla="*/ 645320 w 871852"/>
                        <a:gd name="connsiteY4-262" fmla="*/ 444500 h 908986"/>
                        <a:gd name="connsiteX5-263" fmla="*/ 866933 w 871852"/>
                        <a:gd name="connsiteY5-264" fmla="*/ 898748 h 908986"/>
                        <a:gd name="connsiteX6-265" fmla="*/ 416056 w 871852"/>
                        <a:gd name="connsiteY6-266" fmla="*/ 804320 h 908986"/>
                        <a:gd name="connsiteX7-267" fmla="*/ 88928 w 871852"/>
                        <a:gd name="connsiteY7-268" fmla="*/ 640014 h 908986"/>
                        <a:gd name="connsiteX8-269" fmla="*/ 0 w 871852"/>
                        <a:gd name="connsiteY8-270" fmla="*/ 551086 h 908986"/>
                        <a:gd name="connsiteX9-271" fmla="*/ 0 w 871852"/>
                        <a:gd name="connsiteY9-272" fmla="*/ 88928 h 908986"/>
                        <a:gd name="connsiteX0-273" fmla="*/ 0 w 872110"/>
                        <a:gd name="connsiteY0-274" fmla="*/ 88928 h 908986"/>
                        <a:gd name="connsiteX1-275" fmla="*/ 88928 w 872110"/>
                        <a:gd name="connsiteY1-276" fmla="*/ 0 h 908986"/>
                        <a:gd name="connsiteX2-277" fmla="*/ 444631 w 872110"/>
                        <a:gd name="connsiteY2-278" fmla="*/ 0 h 908986"/>
                        <a:gd name="connsiteX3-279" fmla="*/ 554990 w 872110"/>
                        <a:gd name="connsiteY3-280" fmla="*/ 98454 h 908986"/>
                        <a:gd name="connsiteX4-281" fmla="*/ 657226 w 872110"/>
                        <a:gd name="connsiteY4-282" fmla="*/ 444500 h 908986"/>
                        <a:gd name="connsiteX5-283" fmla="*/ 866933 w 872110"/>
                        <a:gd name="connsiteY5-284" fmla="*/ 898748 h 908986"/>
                        <a:gd name="connsiteX6-285" fmla="*/ 416056 w 872110"/>
                        <a:gd name="connsiteY6-286" fmla="*/ 804320 h 908986"/>
                        <a:gd name="connsiteX7-287" fmla="*/ 88928 w 872110"/>
                        <a:gd name="connsiteY7-288" fmla="*/ 640014 h 908986"/>
                        <a:gd name="connsiteX8-289" fmla="*/ 0 w 872110"/>
                        <a:gd name="connsiteY8-290" fmla="*/ 551086 h 908986"/>
                        <a:gd name="connsiteX9-291" fmla="*/ 0 w 872110"/>
                        <a:gd name="connsiteY9-292" fmla="*/ 88928 h 90898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91" y="connsiteY9-92"/>
                        </a:cxn>
                      </a:cxnLst>
                      <a:rect l="l" t="t" r="r" b="b"/>
                      <a:pathLst>
                        <a:path w="872110" h="908986">
                          <a:moveTo>
                            <a:pt x="0" y="88928"/>
                          </a:moveTo>
                          <a:cubicBezTo>
                            <a:pt x="0" y="39814"/>
                            <a:pt x="39814" y="0"/>
                            <a:pt x="88928" y="0"/>
                          </a:cubicBezTo>
                          <a:lnTo>
                            <a:pt x="444631" y="0"/>
                          </a:lnTo>
                          <a:cubicBezTo>
                            <a:pt x="493745" y="0"/>
                            <a:pt x="521653" y="37434"/>
                            <a:pt x="554990" y="98454"/>
                          </a:cubicBezTo>
                          <a:cubicBezTo>
                            <a:pt x="589629" y="164997"/>
                            <a:pt x="604839" y="320246"/>
                            <a:pt x="657226" y="444500"/>
                          </a:cubicBezTo>
                          <a:cubicBezTo>
                            <a:pt x="709613" y="568754"/>
                            <a:pt x="906334" y="831237"/>
                            <a:pt x="866933" y="898748"/>
                          </a:cubicBezTo>
                          <a:cubicBezTo>
                            <a:pt x="866933" y="947862"/>
                            <a:pt x="465170" y="804320"/>
                            <a:pt x="416056" y="804320"/>
                          </a:cubicBezTo>
                          <a:lnTo>
                            <a:pt x="88928" y="640014"/>
                          </a:lnTo>
                          <a:cubicBezTo>
                            <a:pt x="39814" y="640014"/>
                            <a:pt x="0" y="600200"/>
                            <a:pt x="0" y="551086"/>
                          </a:cubicBezTo>
                          <a:lnTo>
                            <a:pt x="0" y="8892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</p:grpSp>
            <p:grpSp>
              <p:nvGrpSpPr>
                <p:cNvPr id="421" name="Grupo 420"/>
                <p:cNvGrpSpPr/>
                <p:nvPr/>
              </p:nvGrpSpPr>
              <p:grpSpPr>
                <a:xfrm rot="1755505">
                  <a:off x="6744103" y="2525765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54" name="Retângulo 453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55" name="Fluxograma: Atraso 454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56" name="Fluxograma: Atraso 455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22" name="Grupo 421"/>
                <p:cNvGrpSpPr/>
                <p:nvPr/>
              </p:nvGrpSpPr>
              <p:grpSpPr>
                <a:xfrm>
                  <a:off x="6710471" y="2643388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51" name="Retângulo 450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52" name="Fluxograma: Atraso 451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53" name="Fluxograma: Atraso 452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23" name="Grupo 422"/>
                <p:cNvGrpSpPr/>
                <p:nvPr/>
              </p:nvGrpSpPr>
              <p:grpSpPr>
                <a:xfrm rot="19845593">
                  <a:off x="6738076" y="2770024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48" name="Retângulo 447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49" name="Fluxograma: Atraso 448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50" name="Fluxograma: Atraso 449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24" name="Grupo 423"/>
                <p:cNvGrpSpPr/>
                <p:nvPr/>
              </p:nvGrpSpPr>
              <p:grpSpPr>
                <a:xfrm rot="17963128">
                  <a:off x="6833631" y="2876460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45" name="Retângulo 444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46" name="Fluxograma: Atraso 445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47" name="Fluxograma: Atraso 446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25" name="Grupo 424"/>
                <p:cNvGrpSpPr/>
                <p:nvPr/>
              </p:nvGrpSpPr>
              <p:grpSpPr>
                <a:xfrm rot="16200000">
                  <a:off x="6982451" y="2917845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42" name="Retângulo 441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43" name="Fluxograma: Atraso 442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44" name="Fluxograma: Atraso 443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26" name="Grupo 425"/>
                <p:cNvGrpSpPr/>
                <p:nvPr/>
              </p:nvGrpSpPr>
              <p:grpSpPr>
                <a:xfrm rot="19844495" flipH="1">
                  <a:off x="7222962" y="2522303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39" name="Retângulo 438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40" name="Fluxograma: Atraso 439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41" name="Fluxograma: Atraso 440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27" name="Grupo 426"/>
                <p:cNvGrpSpPr/>
                <p:nvPr/>
              </p:nvGrpSpPr>
              <p:grpSpPr>
                <a:xfrm flipH="1">
                  <a:off x="7250013" y="2645303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36" name="Retângulo 435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37" name="Fluxograma: Atraso 436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38" name="Fluxograma: Atraso 437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28" name="Grupo 427"/>
                <p:cNvGrpSpPr/>
                <p:nvPr/>
              </p:nvGrpSpPr>
              <p:grpSpPr>
                <a:xfrm rot="1754407" flipH="1">
                  <a:off x="7223639" y="2772554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33" name="Retângulo 432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34" name="Fluxograma: Atraso 433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35" name="Fluxograma: Atraso 434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429" name="Grupo 428"/>
                <p:cNvGrpSpPr/>
                <p:nvPr/>
              </p:nvGrpSpPr>
              <p:grpSpPr>
                <a:xfrm rot="3636872" flipH="1">
                  <a:off x="7129875" y="2877198"/>
                  <a:ext cx="80495" cy="11122"/>
                  <a:chOff x="4924926" y="3290888"/>
                  <a:chExt cx="448077" cy="61912"/>
                </a:xfrm>
                <a:solidFill>
                  <a:schemeClr val="bg1"/>
                </a:solidFill>
              </p:grpSpPr>
              <p:sp>
                <p:nvSpPr>
                  <p:cNvPr id="430" name="Retângulo 429"/>
                  <p:cNvSpPr/>
                  <p:nvPr/>
                </p:nvSpPr>
                <p:spPr>
                  <a:xfrm>
                    <a:off x="4972050" y="3290888"/>
                    <a:ext cx="352425" cy="61912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31" name="Fluxograma: Atraso 430"/>
                  <p:cNvSpPr/>
                  <p:nvPr/>
                </p:nvSpPr>
                <p:spPr>
                  <a:xfrm>
                    <a:off x="5327284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32" name="Fluxograma: Atraso 431"/>
                  <p:cNvSpPr/>
                  <p:nvPr/>
                </p:nvSpPr>
                <p:spPr>
                  <a:xfrm flipH="1">
                    <a:off x="4924926" y="3290888"/>
                    <a:ext cx="45719" cy="61912"/>
                  </a:xfrm>
                  <a:prstGeom prst="flowChartDelay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</p:grpSp>
          <p:sp>
            <p:nvSpPr>
              <p:cNvPr id="815" name="CaixaDeTexto 814"/>
              <p:cNvSpPr txBox="1"/>
              <p:nvPr/>
            </p:nvSpPr>
            <p:spPr>
              <a:xfrm>
                <a:off x="-11413003" y="21717978"/>
                <a:ext cx="4610059" cy="341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400" dirty="0">
                    <a:latin typeface="Exo" panose="00000500000000000000" charset="0"/>
                    <a:cs typeface="Exo" panose="00000500000000000000" charset="0"/>
                  </a:rPr>
                  <a:t>Existem técnicas de valorização que são muito utilizadas no mundo do empreendedorismo, principalmente quando você estiver envolvido com negócios de tecnologia e/ou que tenham grandes perspetivas de crescimento.</a:t>
                </a:r>
                <a:endParaRPr lang="pt-PT" sz="2400" dirty="0">
                  <a:latin typeface="Exo" panose="00000500000000000000" charset="0"/>
                  <a:ea typeface="Yu Gothic" panose="020B0400000000000000" pitchFamily="34" charset="-128"/>
                  <a:cs typeface="Exo" panose="00000500000000000000" charset="0"/>
                </a:endParaRPr>
              </a:p>
            </p:txBody>
          </p:sp>
          <p:grpSp>
            <p:nvGrpSpPr>
              <p:cNvPr id="8" name="Grupo 7"/>
              <p:cNvGrpSpPr/>
              <p:nvPr/>
            </p:nvGrpSpPr>
            <p:grpSpPr>
              <a:xfrm>
                <a:off x="-11012845" y="20155982"/>
                <a:ext cx="3920882" cy="1352838"/>
                <a:chOff x="-11012845" y="20155982"/>
                <a:chExt cx="3920882" cy="1352838"/>
              </a:xfrm>
            </p:grpSpPr>
            <p:sp>
              <p:nvSpPr>
                <p:cNvPr id="814" name="CaixaDeTexto 813"/>
                <p:cNvSpPr txBox="1"/>
                <p:nvPr/>
              </p:nvSpPr>
              <p:spPr>
                <a:xfrm>
                  <a:off x="-10473743" y="20155982"/>
                  <a:ext cx="2866620" cy="829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2400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NEGOCIE A SUA</a:t>
                  </a:r>
                </a:p>
                <a:p>
                  <a:pPr algn="ctr"/>
                  <a:r>
                    <a:rPr lang="pt-PT" sz="2400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IDEIA COM</a:t>
                  </a:r>
                </a:p>
              </p:txBody>
            </p:sp>
            <p:sp>
              <p:nvSpPr>
                <p:cNvPr id="816" name="CaixaDeTexto 815"/>
                <p:cNvSpPr txBox="1"/>
                <p:nvPr/>
              </p:nvSpPr>
              <p:spPr>
                <a:xfrm>
                  <a:off x="-11012845" y="20894775"/>
                  <a:ext cx="3920882" cy="614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3400" b="1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INVESTIDORES</a:t>
                  </a:r>
                </a:p>
              </p:txBody>
            </p:sp>
          </p:grpSp>
        </p:grpSp>
        <p:grpSp>
          <p:nvGrpSpPr>
            <p:cNvPr id="15" name="Grupo 14"/>
            <p:cNvGrpSpPr/>
            <p:nvPr/>
          </p:nvGrpSpPr>
          <p:grpSpPr>
            <a:xfrm>
              <a:off x="18608555" y="-10801056"/>
              <a:ext cx="41669484" cy="63738948"/>
              <a:chOff x="18608555" y="-10801056"/>
              <a:chExt cx="41669484" cy="63738948"/>
            </a:xfrm>
          </p:grpSpPr>
          <p:grpSp>
            <p:nvGrpSpPr>
              <p:cNvPr id="230" name="Grupo 229"/>
              <p:cNvGrpSpPr/>
              <p:nvPr/>
            </p:nvGrpSpPr>
            <p:grpSpPr>
              <a:xfrm flipH="1">
                <a:off x="18608555" y="-10801056"/>
                <a:ext cx="41669484" cy="63738948"/>
                <a:chOff x="-9260292" y="-6580079"/>
                <a:chExt cx="7927248" cy="12125638"/>
              </a:xfrm>
            </p:grpSpPr>
            <p:sp>
              <p:nvSpPr>
                <p:cNvPr id="231" name="Trapézio 19"/>
                <p:cNvSpPr/>
                <p:nvPr/>
              </p:nvSpPr>
              <p:spPr>
                <a:xfrm rot="1440783">
                  <a:off x="-4570290" y="1002515"/>
                  <a:ext cx="2845758" cy="3190747"/>
                </a:xfrm>
                <a:custGeom>
                  <a:avLst/>
                  <a:gdLst>
                    <a:gd name="connsiteX0" fmla="*/ 0 w 1050387"/>
                    <a:gd name="connsiteY0" fmla="*/ 1284107 h 1284107"/>
                    <a:gd name="connsiteX1" fmla="*/ 262597 w 1050387"/>
                    <a:gd name="connsiteY1" fmla="*/ 0 h 1284107"/>
                    <a:gd name="connsiteX2" fmla="*/ 787790 w 1050387"/>
                    <a:gd name="connsiteY2" fmla="*/ 0 h 1284107"/>
                    <a:gd name="connsiteX3" fmla="*/ 1050387 w 1050387"/>
                    <a:gd name="connsiteY3" fmla="*/ 1284107 h 1284107"/>
                    <a:gd name="connsiteX4" fmla="*/ 0 w 1050387"/>
                    <a:gd name="connsiteY4" fmla="*/ 1284107 h 1284107"/>
                    <a:gd name="connsiteX0-1" fmla="*/ 0 w 1285629"/>
                    <a:gd name="connsiteY0-2" fmla="*/ 1284107 h 2205370"/>
                    <a:gd name="connsiteX1-3" fmla="*/ 262597 w 1285629"/>
                    <a:gd name="connsiteY1-4" fmla="*/ 0 h 2205370"/>
                    <a:gd name="connsiteX2-5" fmla="*/ 787790 w 1285629"/>
                    <a:gd name="connsiteY2-6" fmla="*/ 0 h 2205370"/>
                    <a:gd name="connsiteX3-7" fmla="*/ 1285629 w 1285629"/>
                    <a:gd name="connsiteY3-8" fmla="*/ 2205370 h 2205370"/>
                    <a:gd name="connsiteX4-9" fmla="*/ 0 w 1285629"/>
                    <a:gd name="connsiteY4-10" fmla="*/ 1284107 h 2205370"/>
                    <a:gd name="connsiteX0-11" fmla="*/ 0 w 1285629"/>
                    <a:gd name="connsiteY0-12" fmla="*/ 1284107 h 2205370"/>
                    <a:gd name="connsiteX1-13" fmla="*/ 262597 w 1285629"/>
                    <a:gd name="connsiteY1-14" fmla="*/ 0 h 2205370"/>
                    <a:gd name="connsiteX2-15" fmla="*/ 787790 w 1285629"/>
                    <a:gd name="connsiteY2-16" fmla="*/ 0 h 2205370"/>
                    <a:gd name="connsiteX3-17" fmla="*/ 950946 w 1285629"/>
                    <a:gd name="connsiteY3-18" fmla="*/ 780428 h 2205370"/>
                    <a:gd name="connsiteX4-19" fmla="*/ 1285629 w 1285629"/>
                    <a:gd name="connsiteY4-20" fmla="*/ 2205370 h 2205370"/>
                    <a:gd name="connsiteX5" fmla="*/ 0 w 1285629"/>
                    <a:gd name="connsiteY5" fmla="*/ 1284107 h 2205370"/>
                    <a:gd name="connsiteX0-21" fmla="*/ 0 w 1358058"/>
                    <a:gd name="connsiteY0-22" fmla="*/ 1284107 h 2205370"/>
                    <a:gd name="connsiteX1-23" fmla="*/ 262597 w 1358058"/>
                    <a:gd name="connsiteY1-24" fmla="*/ 0 h 2205370"/>
                    <a:gd name="connsiteX2-25" fmla="*/ 787790 w 1358058"/>
                    <a:gd name="connsiteY2-26" fmla="*/ 0 h 2205370"/>
                    <a:gd name="connsiteX3-27" fmla="*/ 1358058 w 1358058"/>
                    <a:gd name="connsiteY3-28" fmla="*/ 1825330 h 2205370"/>
                    <a:gd name="connsiteX4-29" fmla="*/ 1285629 w 1358058"/>
                    <a:gd name="connsiteY4-30" fmla="*/ 2205370 h 2205370"/>
                    <a:gd name="connsiteX5-31" fmla="*/ 0 w 1358058"/>
                    <a:gd name="connsiteY5-32" fmla="*/ 1284107 h 2205370"/>
                    <a:gd name="connsiteX0-33" fmla="*/ 0 w 1285629"/>
                    <a:gd name="connsiteY0-34" fmla="*/ 1284107 h 2205370"/>
                    <a:gd name="connsiteX1-35" fmla="*/ 262597 w 1285629"/>
                    <a:gd name="connsiteY1-36" fmla="*/ 0 h 2205370"/>
                    <a:gd name="connsiteX2-37" fmla="*/ 787790 w 1285629"/>
                    <a:gd name="connsiteY2-38" fmla="*/ 0 h 2205370"/>
                    <a:gd name="connsiteX3-39" fmla="*/ 1173225 w 1285629"/>
                    <a:gd name="connsiteY3-40" fmla="*/ 1916015 h 2205370"/>
                    <a:gd name="connsiteX4-41" fmla="*/ 1285629 w 1285629"/>
                    <a:gd name="connsiteY4-42" fmla="*/ 2205370 h 2205370"/>
                    <a:gd name="connsiteX5-43" fmla="*/ 0 w 1285629"/>
                    <a:gd name="connsiteY5-44" fmla="*/ 1284107 h 2205370"/>
                    <a:gd name="connsiteX0-45" fmla="*/ 0 w 1285629"/>
                    <a:gd name="connsiteY0-46" fmla="*/ 1284107 h 2205370"/>
                    <a:gd name="connsiteX1-47" fmla="*/ 262597 w 1285629"/>
                    <a:gd name="connsiteY1-48" fmla="*/ 0 h 2205370"/>
                    <a:gd name="connsiteX2-49" fmla="*/ 787790 w 1285629"/>
                    <a:gd name="connsiteY2-50" fmla="*/ 0 h 2205370"/>
                    <a:gd name="connsiteX3-51" fmla="*/ 1277166 w 1285629"/>
                    <a:gd name="connsiteY3-52" fmla="*/ 2071307 h 2205370"/>
                    <a:gd name="connsiteX4-53" fmla="*/ 1285629 w 1285629"/>
                    <a:gd name="connsiteY4-54" fmla="*/ 2205370 h 2205370"/>
                    <a:gd name="connsiteX5-55" fmla="*/ 0 w 1285629"/>
                    <a:gd name="connsiteY5-56" fmla="*/ 1284107 h 2205370"/>
                    <a:gd name="connsiteX0-57" fmla="*/ 0 w 1285629"/>
                    <a:gd name="connsiteY0-58" fmla="*/ 1284107 h 2205370"/>
                    <a:gd name="connsiteX1-59" fmla="*/ 262597 w 1285629"/>
                    <a:gd name="connsiteY1-60" fmla="*/ 0 h 2205370"/>
                    <a:gd name="connsiteX2-61" fmla="*/ 787790 w 1285629"/>
                    <a:gd name="connsiteY2-62" fmla="*/ 0 h 2205370"/>
                    <a:gd name="connsiteX3-63" fmla="*/ 977219 w 1285629"/>
                    <a:gd name="connsiteY3-64" fmla="*/ 815995 h 2205370"/>
                    <a:gd name="connsiteX4-65" fmla="*/ 1277166 w 1285629"/>
                    <a:gd name="connsiteY4-66" fmla="*/ 2071307 h 2205370"/>
                    <a:gd name="connsiteX5-67" fmla="*/ 1285629 w 1285629"/>
                    <a:gd name="connsiteY5-68" fmla="*/ 2205370 h 2205370"/>
                    <a:gd name="connsiteX6" fmla="*/ 0 w 1285629"/>
                    <a:gd name="connsiteY6" fmla="*/ 1284107 h 2205370"/>
                    <a:gd name="connsiteX0-69" fmla="*/ 0 w 1869648"/>
                    <a:gd name="connsiteY0-70" fmla="*/ 1284107 h 2205370"/>
                    <a:gd name="connsiteX1-71" fmla="*/ 262597 w 1869648"/>
                    <a:gd name="connsiteY1-72" fmla="*/ 0 h 2205370"/>
                    <a:gd name="connsiteX2-73" fmla="*/ 787790 w 1869648"/>
                    <a:gd name="connsiteY2-74" fmla="*/ 0 h 2205370"/>
                    <a:gd name="connsiteX3-75" fmla="*/ 1869648 w 1869648"/>
                    <a:gd name="connsiteY3-76" fmla="*/ 1297799 h 2205370"/>
                    <a:gd name="connsiteX4-77" fmla="*/ 1277166 w 1869648"/>
                    <a:gd name="connsiteY4-78" fmla="*/ 2071307 h 2205370"/>
                    <a:gd name="connsiteX5-79" fmla="*/ 1285629 w 1869648"/>
                    <a:gd name="connsiteY5-80" fmla="*/ 2205370 h 2205370"/>
                    <a:gd name="connsiteX6-81" fmla="*/ 0 w 1869648"/>
                    <a:gd name="connsiteY6-82" fmla="*/ 1284107 h 2205370"/>
                    <a:gd name="connsiteX0-83" fmla="*/ 0 w 2024721"/>
                    <a:gd name="connsiteY0-84" fmla="*/ 1284107 h 2205370"/>
                    <a:gd name="connsiteX1-85" fmla="*/ 262597 w 2024721"/>
                    <a:gd name="connsiteY1-86" fmla="*/ 0 h 2205370"/>
                    <a:gd name="connsiteX2-87" fmla="*/ 787790 w 2024721"/>
                    <a:gd name="connsiteY2-88" fmla="*/ 0 h 2205370"/>
                    <a:gd name="connsiteX3-89" fmla="*/ 2024721 w 2024721"/>
                    <a:gd name="connsiteY3-90" fmla="*/ 1677095 h 2205370"/>
                    <a:gd name="connsiteX4-91" fmla="*/ 1277166 w 2024721"/>
                    <a:gd name="connsiteY4-92" fmla="*/ 2071307 h 2205370"/>
                    <a:gd name="connsiteX5-93" fmla="*/ 1285629 w 2024721"/>
                    <a:gd name="connsiteY5-94" fmla="*/ 2205370 h 2205370"/>
                    <a:gd name="connsiteX6-95" fmla="*/ 0 w 2024721"/>
                    <a:gd name="connsiteY6-96" fmla="*/ 1284107 h 2205370"/>
                    <a:gd name="connsiteX0-97" fmla="*/ 0 w 2024721"/>
                    <a:gd name="connsiteY0-98" fmla="*/ 1291346 h 2212609"/>
                    <a:gd name="connsiteX1-99" fmla="*/ 262597 w 2024721"/>
                    <a:gd name="connsiteY1-100" fmla="*/ 7239 h 2212609"/>
                    <a:gd name="connsiteX2-101" fmla="*/ 492288 w 2024721"/>
                    <a:gd name="connsiteY2-102" fmla="*/ 0 h 2212609"/>
                    <a:gd name="connsiteX3-103" fmla="*/ 787790 w 2024721"/>
                    <a:gd name="connsiteY3-104" fmla="*/ 7239 h 2212609"/>
                    <a:gd name="connsiteX4-105" fmla="*/ 2024721 w 2024721"/>
                    <a:gd name="connsiteY4-106" fmla="*/ 1684334 h 2212609"/>
                    <a:gd name="connsiteX5-107" fmla="*/ 1277166 w 2024721"/>
                    <a:gd name="connsiteY5-108" fmla="*/ 2078546 h 2212609"/>
                    <a:gd name="connsiteX6-109" fmla="*/ 1285629 w 2024721"/>
                    <a:gd name="connsiteY6-110" fmla="*/ 2212609 h 2212609"/>
                    <a:gd name="connsiteX7" fmla="*/ 0 w 2024721"/>
                    <a:gd name="connsiteY7" fmla="*/ 1291346 h 2212609"/>
                    <a:gd name="connsiteX0-111" fmla="*/ 0 w 2024721"/>
                    <a:gd name="connsiteY0-112" fmla="*/ 2259811 h 3181074"/>
                    <a:gd name="connsiteX1-113" fmla="*/ 262597 w 2024721"/>
                    <a:gd name="connsiteY1-114" fmla="*/ 975704 h 3181074"/>
                    <a:gd name="connsiteX2-115" fmla="*/ 192916 w 2024721"/>
                    <a:gd name="connsiteY2-116" fmla="*/ 0 h 3181074"/>
                    <a:gd name="connsiteX3-117" fmla="*/ 787790 w 2024721"/>
                    <a:gd name="connsiteY3-118" fmla="*/ 975704 h 3181074"/>
                    <a:gd name="connsiteX4-119" fmla="*/ 2024721 w 2024721"/>
                    <a:gd name="connsiteY4-120" fmla="*/ 2652799 h 3181074"/>
                    <a:gd name="connsiteX5-121" fmla="*/ 1277166 w 2024721"/>
                    <a:gd name="connsiteY5-122" fmla="*/ 3047011 h 3181074"/>
                    <a:gd name="connsiteX6-123" fmla="*/ 1285629 w 2024721"/>
                    <a:gd name="connsiteY6-124" fmla="*/ 3181074 h 3181074"/>
                    <a:gd name="connsiteX7-125" fmla="*/ 0 w 2024721"/>
                    <a:gd name="connsiteY7-126" fmla="*/ 2259811 h 3181074"/>
                    <a:gd name="connsiteX0-127" fmla="*/ 0 w 2024721"/>
                    <a:gd name="connsiteY0-128" fmla="*/ 2259811 h 3181074"/>
                    <a:gd name="connsiteX1-129" fmla="*/ 262597 w 2024721"/>
                    <a:gd name="connsiteY1-130" fmla="*/ 975704 h 3181074"/>
                    <a:gd name="connsiteX2-131" fmla="*/ 192916 w 2024721"/>
                    <a:gd name="connsiteY2-132" fmla="*/ 0 h 3181074"/>
                    <a:gd name="connsiteX3-133" fmla="*/ 272336 w 2024721"/>
                    <a:gd name="connsiteY3-134" fmla="*/ 131458 h 3181074"/>
                    <a:gd name="connsiteX4-135" fmla="*/ 787790 w 2024721"/>
                    <a:gd name="connsiteY4-136" fmla="*/ 975704 h 3181074"/>
                    <a:gd name="connsiteX5-137" fmla="*/ 2024721 w 2024721"/>
                    <a:gd name="connsiteY5-138" fmla="*/ 2652799 h 3181074"/>
                    <a:gd name="connsiteX6-139" fmla="*/ 1277166 w 2024721"/>
                    <a:gd name="connsiteY6-140" fmla="*/ 3047011 h 3181074"/>
                    <a:gd name="connsiteX7-141" fmla="*/ 1285629 w 2024721"/>
                    <a:gd name="connsiteY7-142" fmla="*/ 3181074 h 3181074"/>
                    <a:gd name="connsiteX8" fmla="*/ 0 w 2024721"/>
                    <a:gd name="connsiteY8" fmla="*/ 2259811 h 3181074"/>
                    <a:gd name="connsiteX0-143" fmla="*/ 0 w 2024721"/>
                    <a:gd name="connsiteY0-144" fmla="*/ 2259811 h 3181074"/>
                    <a:gd name="connsiteX1-145" fmla="*/ 262597 w 2024721"/>
                    <a:gd name="connsiteY1-146" fmla="*/ 975704 h 3181074"/>
                    <a:gd name="connsiteX2-147" fmla="*/ 192916 w 2024721"/>
                    <a:gd name="connsiteY2-148" fmla="*/ 0 h 3181074"/>
                    <a:gd name="connsiteX3-149" fmla="*/ 512709 w 2024721"/>
                    <a:gd name="connsiteY3-150" fmla="*/ 40 h 3181074"/>
                    <a:gd name="connsiteX4-151" fmla="*/ 787790 w 2024721"/>
                    <a:gd name="connsiteY4-152" fmla="*/ 975704 h 3181074"/>
                    <a:gd name="connsiteX5-153" fmla="*/ 2024721 w 2024721"/>
                    <a:gd name="connsiteY5-154" fmla="*/ 2652799 h 3181074"/>
                    <a:gd name="connsiteX6-155" fmla="*/ 1277166 w 2024721"/>
                    <a:gd name="connsiteY6-156" fmla="*/ 3047011 h 3181074"/>
                    <a:gd name="connsiteX7-157" fmla="*/ 1285629 w 2024721"/>
                    <a:gd name="connsiteY7-158" fmla="*/ 3181074 h 3181074"/>
                    <a:gd name="connsiteX8-159" fmla="*/ 0 w 2024721"/>
                    <a:gd name="connsiteY8-160" fmla="*/ 2259811 h 3181074"/>
                    <a:gd name="connsiteX0-161" fmla="*/ 0 w 2024721"/>
                    <a:gd name="connsiteY0-162" fmla="*/ 2302486 h 3223749"/>
                    <a:gd name="connsiteX1-163" fmla="*/ 262597 w 2024721"/>
                    <a:gd name="connsiteY1-164" fmla="*/ 1018379 h 3223749"/>
                    <a:gd name="connsiteX2-165" fmla="*/ 192916 w 2024721"/>
                    <a:gd name="connsiteY2-166" fmla="*/ 42675 h 3223749"/>
                    <a:gd name="connsiteX3-167" fmla="*/ 512709 w 2024721"/>
                    <a:gd name="connsiteY3-168" fmla="*/ 42715 h 3223749"/>
                    <a:gd name="connsiteX4-169" fmla="*/ 787790 w 2024721"/>
                    <a:gd name="connsiteY4-170" fmla="*/ 1018379 h 3223749"/>
                    <a:gd name="connsiteX5-171" fmla="*/ 2024721 w 2024721"/>
                    <a:gd name="connsiteY5-172" fmla="*/ 2695474 h 3223749"/>
                    <a:gd name="connsiteX6-173" fmla="*/ 1277166 w 2024721"/>
                    <a:gd name="connsiteY6-174" fmla="*/ 3089686 h 3223749"/>
                    <a:gd name="connsiteX7-175" fmla="*/ 1285629 w 2024721"/>
                    <a:gd name="connsiteY7-176" fmla="*/ 3223749 h 3223749"/>
                    <a:gd name="connsiteX8-177" fmla="*/ 0 w 2024721"/>
                    <a:gd name="connsiteY8-178" fmla="*/ 2302486 h 3223749"/>
                    <a:gd name="connsiteX0-179" fmla="*/ 0 w 2024721"/>
                    <a:gd name="connsiteY0-180" fmla="*/ 2269484 h 3190747"/>
                    <a:gd name="connsiteX1-181" fmla="*/ 262597 w 2024721"/>
                    <a:gd name="connsiteY1-182" fmla="*/ 985377 h 3190747"/>
                    <a:gd name="connsiteX2-183" fmla="*/ 192916 w 2024721"/>
                    <a:gd name="connsiteY2-184" fmla="*/ 9673 h 3190747"/>
                    <a:gd name="connsiteX3-185" fmla="*/ 518881 w 2024721"/>
                    <a:gd name="connsiteY3-186" fmla="*/ 62577 h 3190747"/>
                    <a:gd name="connsiteX4-187" fmla="*/ 787790 w 2024721"/>
                    <a:gd name="connsiteY4-188" fmla="*/ 985377 h 3190747"/>
                    <a:gd name="connsiteX5-189" fmla="*/ 2024721 w 2024721"/>
                    <a:gd name="connsiteY5-190" fmla="*/ 2662472 h 3190747"/>
                    <a:gd name="connsiteX6-191" fmla="*/ 1277166 w 2024721"/>
                    <a:gd name="connsiteY6-192" fmla="*/ 3056684 h 3190747"/>
                    <a:gd name="connsiteX7-193" fmla="*/ 1285629 w 2024721"/>
                    <a:gd name="connsiteY7-194" fmla="*/ 3190747 h 3190747"/>
                    <a:gd name="connsiteX8-195" fmla="*/ 0 w 2024721"/>
                    <a:gd name="connsiteY8-196" fmla="*/ 2269484 h 3190747"/>
                    <a:gd name="connsiteX0-197" fmla="*/ 0 w 2024721"/>
                    <a:gd name="connsiteY0-198" fmla="*/ 2269484 h 3190747"/>
                    <a:gd name="connsiteX1-199" fmla="*/ 262597 w 2024721"/>
                    <a:gd name="connsiteY1-200" fmla="*/ 985377 h 3190747"/>
                    <a:gd name="connsiteX2-201" fmla="*/ 192916 w 2024721"/>
                    <a:gd name="connsiteY2-202" fmla="*/ 9673 h 3190747"/>
                    <a:gd name="connsiteX3-203" fmla="*/ 518881 w 2024721"/>
                    <a:gd name="connsiteY3-204" fmla="*/ 62577 h 3190747"/>
                    <a:gd name="connsiteX4-205" fmla="*/ 787790 w 2024721"/>
                    <a:gd name="connsiteY4-206" fmla="*/ 985377 h 3190747"/>
                    <a:gd name="connsiteX5-207" fmla="*/ 1199875 w 2024721"/>
                    <a:gd name="connsiteY5-208" fmla="*/ 1538120 h 3190747"/>
                    <a:gd name="connsiteX6-209" fmla="*/ 2024721 w 2024721"/>
                    <a:gd name="connsiteY6-210" fmla="*/ 2662472 h 3190747"/>
                    <a:gd name="connsiteX7-211" fmla="*/ 1277166 w 2024721"/>
                    <a:gd name="connsiteY7-212" fmla="*/ 3056684 h 3190747"/>
                    <a:gd name="connsiteX8-213" fmla="*/ 1285629 w 2024721"/>
                    <a:gd name="connsiteY8-214" fmla="*/ 3190747 h 3190747"/>
                    <a:gd name="connsiteX9" fmla="*/ 0 w 2024721"/>
                    <a:gd name="connsiteY9" fmla="*/ 2269484 h 3190747"/>
                    <a:gd name="connsiteX0-215" fmla="*/ 0 w 2024721"/>
                    <a:gd name="connsiteY0-216" fmla="*/ 2269484 h 3190747"/>
                    <a:gd name="connsiteX1-217" fmla="*/ 262597 w 2024721"/>
                    <a:gd name="connsiteY1-218" fmla="*/ 985377 h 3190747"/>
                    <a:gd name="connsiteX2-219" fmla="*/ 192916 w 2024721"/>
                    <a:gd name="connsiteY2-220" fmla="*/ 9673 h 3190747"/>
                    <a:gd name="connsiteX3-221" fmla="*/ 518881 w 2024721"/>
                    <a:gd name="connsiteY3-222" fmla="*/ 62577 h 3190747"/>
                    <a:gd name="connsiteX4-223" fmla="*/ 787790 w 2024721"/>
                    <a:gd name="connsiteY4-224" fmla="*/ 985377 h 3190747"/>
                    <a:gd name="connsiteX5-225" fmla="*/ 1937027 w 2024721"/>
                    <a:gd name="connsiteY5-226" fmla="*/ 458939 h 3190747"/>
                    <a:gd name="connsiteX6-227" fmla="*/ 2024721 w 2024721"/>
                    <a:gd name="connsiteY6-228" fmla="*/ 2662472 h 3190747"/>
                    <a:gd name="connsiteX7-229" fmla="*/ 1277166 w 2024721"/>
                    <a:gd name="connsiteY7-230" fmla="*/ 3056684 h 3190747"/>
                    <a:gd name="connsiteX8-231" fmla="*/ 1285629 w 2024721"/>
                    <a:gd name="connsiteY8-232" fmla="*/ 3190747 h 3190747"/>
                    <a:gd name="connsiteX9-233" fmla="*/ 0 w 2024721"/>
                    <a:gd name="connsiteY9-234" fmla="*/ 2269484 h 3190747"/>
                    <a:gd name="connsiteX0-235" fmla="*/ 0 w 2024721"/>
                    <a:gd name="connsiteY0-236" fmla="*/ 2269484 h 3190747"/>
                    <a:gd name="connsiteX1-237" fmla="*/ 262597 w 2024721"/>
                    <a:gd name="connsiteY1-238" fmla="*/ 985377 h 3190747"/>
                    <a:gd name="connsiteX2-239" fmla="*/ 192916 w 2024721"/>
                    <a:gd name="connsiteY2-240" fmla="*/ 9673 h 3190747"/>
                    <a:gd name="connsiteX3-241" fmla="*/ 518881 w 2024721"/>
                    <a:gd name="connsiteY3-242" fmla="*/ 62577 h 3190747"/>
                    <a:gd name="connsiteX4-243" fmla="*/ 787790 w 2024721"/>
                    <a:gd name="connsiteY4-244" fmla="*/ 985377 h 3190747"/>
                    <a:gd name="connsiteX5-245" fmla="*/ 1937027 w 2024721"/>
                    <a:gd name="connsiteY5-246" fmla="*/ 458939 h 3190747"/>
                    <a:gd name="connsiteX6-247" fmla="*/ 1974539 w 2024721"/>
                    <a:gd name="connsiteY6-248" fmla="*/ 1760260 h 3190747"/>
                    <a:gd name="connsiteX7-249" fmla="*/ 2024721 w 2024721"/>
                    <a:gd name="connsiteY7-250" fmla="*/ 2662472 h 3190747"/>
                    <a:gd name="connsiteX8-251" fmla="*/ 1277166 w 2024721"/>
                    <a:gd name="connsiteY8-252" fmla="*/ 3056684 h 3190747"/>
                    <a:gd name="connsiteX9-253" fmla="*/ 1285629 w 2024721"/>
                    <a:gd name="connsiteY9-254" fmla="*/ 3190747 h 3190747"/>
                    <a:gd name="connsiteX10" fmla="*/ 0 w 2024721"/>
                    <a:gd name="connsiteY10" fmla="*/ 2269484 h 3190747"/>
                    <a:gd name="connsiteX0-255" fmla="*/ 0 w 2845758"/>
                    <a:gd name="connsiteY0-256" fmla="*/ 2269484 h 3190747"/>
                    <a:gd name="connsiteX1-257" fmla="*/ 262597 w 2845758"/>
                    <a:gd name="connsiteY1-258" fmla="*/ 985377 h 3190747"/>
                    <a:gd name="connsiteX2-259" fmla="*/ 192916 w 2845758"/>
                    <a:gd name="connsiteY2-260" fmla="*/ 9673 h 3190747"/>
                    <a:gd name="connsiteX3-261" fmla="*/ 518881 w 2845758"/>
                    <a:gd name="connsiteY3-262" fmla="*/ 62577 h 3190747"/>
                    <a:gd name="connsiteX4-263" fmla="*/ 787790 w 2845758"/>
                    <a:gd name="connsiteY4-264" fmla="*/ 985377 h 3190747"/>
                    <a:gd name="connsiteX5-265" fmla="*/ 1937027 w 2845758"/>
                    <a:gd name="connsiteY5-266" fmla="*/ 458939 h 3190747"/>
                    <a:gd name="connsiteX6-267" fmla="*/ 2845758 w 2845758"/>
                    <a:gd name="connsiteY6-268" fmla="*/ 1805913 h 3190747"/>
                    <a:gd name="connsiteX7-269" fmla="*/ 2024721 w 2845758"/>
                    <a:gd name="connsiteY7-270" fmla="*/ 2662472 h 3190747"/>
                    <a:gd name="connsiteX8-271" fmla="*/ 1277166 w 2845758"/>
                    <a:gd name="connsiteY8-272" fmla="*/ 3056684 h 3190747"/>
                    <a:gd name="connsiteX9-273" fmla="*/ 1285629 w 2845758"/>
                    <a:gd name="connsiteY9-274" fmla="*/ 3190747 h 3190747"/>
                    <a:gd name="connsiteX10-275" fmla="*/ 0 w 2845758"/>
                    <a:gd name="connsiteY10-276" fmla="*/ 2269484 h 3190747"/>
                    <a:gd name="connsiteX0-277" fmla="*/ 0 w 2845758"/>
                    <a:gd name="connsiteY0-278" fmla="*/ 2269484 h 3190747"/>
                    <a:gd name="connsiteX1-279" fmla="*/ 262597 w 2845758"/>
                    <a:gd name="connsiteY1-280" fmla="*/ 985377 h 3190747"/>
                    <a:gd name="connsiteX2-281" fmla="*/ 192916 w 2845758"/>
                    <a:gd name="connsiteY2-282" fmla="*/ 9673 h 3190747"/>
                    <a:gd name="connsiteX3-283" fmla="*/ 518881 w 2845758"/>
                    <a:gd name="connsiteY3-284" fmla="*/ 62577 h 3190747"/>
                    <a:gd name="connsiteX4-285" fmla="*/ 787790 w 2845758"/>
                    <a:gd name="connsiteY4-286" fmla="*/ 985377 h 3190747"/>
                    <a:gd name="connsiteX5-287" fmla="*/ 1937027 w 2845758"/>
                    <a:gd name="connsiteY5-288" fmla="*/ 458939 h 3190747"/>
                    <a:gd name="connsiteX6-289" fmla="*/ 2845758 w 2845758"/>
                    <a:gd name="connsiteY6-290" fmla="*/ 1805913 h 3190747"/>
                    <a:gd name="connsiteX7-291" fmla="*/ 2024721 w 2845758"/>
                    <a:gd name="connsiteY7-292" fmla="*/ 2662472 h 3190747"/>
                    <a:gd name="connsiteX8-293" fmla="*/ 1277166 w 2845758"/>
                    <a:gd name="connsiteY8-294" fmla="*/ 3056684 h 3190747"/>
                    <a:gd name="connsiteX9-295" fmla="*/ 1285629 w 2845758"/>
                    <a:gd name="connsiteY9-296" fmla="*/ 3190747 h 3190747"/>
                    <a:gd name="connsiteX10-297" fmla="*/ 0 w 2845758"/>
                    <a:gd name="connsiteY10-298" fmla="*/ 2269484 h 3190747"/>
                    <a:gd name="connsiteX0-299" fmla="*/ 0 w 2845758"/>
                    <a:gd name="connsiteY0-300" fmla="*/ 2269484 h 3190747"/>
                    <a:gd name="connsiteX1-301" fmla="*/ 262597 w 2845758"/>
                    <a:gd name="connsiteY1-302" fmla="*/ 985377 h 3190747"/>
                    <a:gd name="connsiteX2-303" fmla="*/ 192916 w 2845758"/>
                    <a:gd name="connsiteY2-304" fmla="*/ 9673 h 3190747"/>
                    <a:gd name="connsiteX3-305" fmla="*/ 518881 w 2845758"/>
                    <a:gd name="connsiteY3-306" fmla="*/ 62577 h 3190747"/>
                    <a:gd name="connsiteX4-307" fmla="*/ 787790 w 2845758"/>
                    <a:gd name="connsiteY4-308" fmla="*/ 985377 h 3190747"/>
                    <a:gd name="connsiteX5-309" fmla="*/ 1937027 w 2845758"/>
                    <a:gd name="connsiteY5-310" fmla="*/ 458939 h 3190747"/>
                    <a:gd name="connsiteX6-311" fmla="*/ 2845758 w 2845758"/>
                    <a:gd name="connsiteY6-312" fmla="*/ 1805913 h 3190747"/>
                    <a:gd name="connsiteX7-313" fmla="*/ 2024721 w 2845758"/>
                    <a:gd name="connsiteY7-314" fmla="*/ 2662472 h 3190747"/>
                    <a:gd name="connsiteX8-315" fmla="*/ 1277166 w 2845758"/>
                    <a:gd name="connsiteY8-316" fmla="*/ 3056684 h 3190747"/>
                    <a:gd name="connsiteX9-317" fmla="*/ 1285629 w 2845758"/>
                    <a:gd name="connsiteY9-318" fmla="*/ 3190747 h 3190747"/>
                    <a:gd name="connsiteX10-319" fmla="*/ 0 w 2845758"/>
                    <a:gd name="connsiteY10-320" fmla="*/ 2269484 h 3190747"/>
                    <a:gd name="connsiteX0-321" fmla="*/ 0 w 2845758"/>
                    <a:gd name="connsiteY0-322" fmla="*/ 2269484 h 3190747"/>
                    <a:gd name="connsiteX1-323" fmla="*/ 262597 w 2845758"/>
                    <a:gd name="connsiteY1-324" fmla="*/ 985377 h 3190747"/>
                    <a:gd name="connsiteX2-325" fmla="*/ 192916 w 2845758"/>
                    <a:gd name="connsiteY2-326" fmla="*/ 9673 h 3190747"/>
                    <a:gd name="connsiteX3-327" fmla="*/ 518881 w 2845758"/>
                    <a:gd name="connsiteY3-328" fmla="*/ 62577 h 3190747"/>
                    <a:gd name="connsiteX4-329" fmla="*/ 787790 w 2845758"/>
                    <a:gd name="connsiteY4-330" fmla="*/ 985377 h 3190747"/>
                    <a:gd name="connsiteX5-331" fmla="*/ 1937027 w 2845758"/>
                    <a:gd name="connsiteY5-332" fmla="*/ 458939 h 3190747"/>
                    <a:gd name="connsiteX6-333" fmla="*/ 2845758 w 2845758"/>
                    <a:gd name="connsiteY6-334" fmla="*/ 1805913 h 3190747"/>
                    <a:gd name="connsiteX7-335" fmla="*/ 2024721 w 2845758"/>
                    <a:gd name="connsiteY7-336" fmla="*/ 2662472 h 3190747"/>
                    <a:gd name="connsiteX8-337" fmla="*/ 1277166 w 2845758"/>
                    <a:gd name="connsiteY8-338" fmla="*/ 3056684 h 3190747"/>
                    <a:gd name="connsiteX9-339" fmla="*/ 1285629 w 2845758"/>
                    <a:gd name="connsiteY9-340" fmla="*/ 3190747 h 3190747"/>
                    <a:gd name="connsiteX10-341" fmla="*/ 0 w 2845758"/>
                    <a:gd name="connsiteY10-342" fmla="*/ 2269484 h 319074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31" y="connsiteY5-32"/>
                    </a:cxn>
                    <a:cxn ang="0">
                      <a:pos x="connsiteX6-81" y="connsiteY6-82"/>
                    </a:cxn>
                    <a:cxn ang="0">
                      <a:pos x="connsiteX7-125" y="connsiteY7-126"/>
                    </a:cxn>
                    <a:cxn ang="0">
                      <a:pos x="connsiteX8-159" y="connsiteY8-160"/>
                    </a:cxn>
                    <a:cxn ang="0">
                      <a:pos x="connsiteX9-233" y="connsiteY9-234"/>
                    </a:cxn>
                    <a:cxn ang="0">
                      <a:pos x="connsiteX10-275" y="connsiteY10-276"/>
                    </a:cxn>
                  </a:cxnLst>
                  <a:rect l="l" t="t" r="r" b="b"/>
                  <a:pathLst>
                    <a:path w="2845758" h="3190747">
                      <a:moveTo>
                        <a:pt x="0" y="2269484"/>
                      </a:moveTo>
                      <a:lnTo>
                        <a:pt x="262597" y="985377"/>
                      </a:lnTo>
                      <a:lnTo>
                        <a:pt x="192916" y="9673"/>
                      </a:lnTo>
                      <a:cubicBezTo>
                        <a:pt x="299514" y="9686"/>
                        <a:pt x="425093" y="-33515"/>
                        <a:pt x="518881" y="62577"/>
                      </a:cubicBezTo>
                      <a:cubicBezTo>
                        <a:pt x="608517" y="370177"/>
                        <a:pt x="602290" y="762195"/>
                        <a:pt x="787790" y="985377"/>
                      </a:cubicBezTo>
                      <a:cubicBezTo>
                        <a:pt x="847024" y="1187747"/>
                        <a:pt x="1553948" y="634418"/>
                        <a:pt x="1937027" y="458939"/>
                      </a:cubicBezTo>
                      <a:lnTo>
                        <a:pt x="2845758" y="1805913"/>
                      </a:lnTo>
                      <a:cubicBezTo>
                        <a:pt x="2572079" y="2091433"/>
                        <a:pt x="2612448" y="2295437"/>
                        <a:pt x="2024721" y="2662472"/>
                      </a:cubicBezTo>
                      <a:lnTo>
                        <a:pt x="1277166" y="3056684"/>
                      </a:lnTo>
                      <a:lnTo>
                        <a:pt x="1285629" y="3190747"/>
                      </a:lnTo>
                      <a:lnTo>
                        <a:pt x="0" y="2269484"/>
                      </a:lnTo>
                      <a:close/>
                    </a:path>
                  </a:pathLst>
                </a:custGeom>
                <a:solidFill>
                  <a:srgbClr val="F0D3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  <p:grpSp>
              <p:nvGrpSpPr>
                <p:cNvPr id="232" name="Grupo 231"/>
                <p:cNvGrpSpPr/>
                <p:nvPr/>
              </p:nvGrpSpPr>
              <p:grpSpPr>
                <a:xfrm>
                  <a:off x="-4679306" y="-6580079"/>
                  <a:ext cx="3346262" cy="11094324"/>
                  <a:chOff x="7724899" y="-3660708"/>
                  <a:chExt cx="2544934" cy="8437609"/>
                </a:xfrm>
              </p:grpSpPr>
              <p:grpSp>
                <p:nvGrpSpPr>
                  <p:cNvPr id="256" name="Grupo 255"/>
                  <p:cNvGrpSpPr/>
                  <p:nvPr/>
                </p:nvGrpSpPr>
                <p:grpSpPr>
                  <a:xfrm>
                    <a:off x="8568815" y="-3660708"/>
                    <a:ext cx="876479" cy="5876815"/>
                    <a:chOff x="5864092" y="-3121709"/>
                    <a:chExt cx="876479" cy="5876815"/>
                  </a:xfrm>
                </p:grpSpPr>
                <p:sp>
                  <p:nvSpPr>
                    <p:cNvPr id="297" name="Retângulo 296"/>
                    <p:cNvSpPr/>
                    <p:nvPr/>
                  </p:nvSpPr>
                  <p:spPr>
                    <a:xfrm>
                      <a:off x="6257049" y="-3121709"/>
                      <a:ext cx="81046" cy="5625315"/>
                    </a:xfrm>
                    <a:prstGeom prst="rect">
                      <a:avLst/>
                    </a:prstGeom>
                    <a:solidFill>
                      <a:srgbClr val="1F344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grpSp>
                  <p:nvGrpSpPr>
                    <p:cNvPr id="298" name="Grupo 297"/>
                    <p:cNvGrpSpPr/>
                    <p:nvPr/>
                  </p:nvGrpSpPr>
                  <p:grpSpPr>
                    <a:xfrm>
                      <a:off x="5864092" y="2062162"/>
                      <a:ext cx="876479" cy="692944"/>
                      <a:chOff x="5858968" y="2062162"/>
                      <a:chExt cx="876479" cy="692944"/>
                    </a:xfrm>
                  </p:grpSpPr>
                  <p:grpSp>
                    <p:nvGrpSpPr>
                      <p:cNvPr id="299" name="Grupo 298"/>
                      <p:cNvGrpSpPr/>
                      <p:nvPr/>
                    </p:nvGrpSpPr>
                    <p:grpSpPr>
                      <a:xfrm>
                        <a:off x="5858968" y="2062162"/>
                        <a:ext cx="438602" cy="692944"/>
                        <a:chOff x="5858925" y="2069306"/>
                        <a:chExt cx="438602" cy="692944"/>
                      </a:xfrm>
                    </p:grpSpPr>
                    <p:sp>
                      <p:nvSpPr>
                        <p:cNvPr id="305" name="Fluxograma: Atraso 6"/>
                        <p:cNvSpPr/>
                        <p:nvPr/>
                      </p:nvSpPr>
                      <p:spPr>
                        <a:xfrm rot="10800000">
                          <a:off x="5986185" y="2069306"/>
                          <a:ext cx="311342" cy="692944"/>
                        </a:xfrm>
                        <a:custGeom>
                          <a:avLst/>
                          <a:gdLst>
                            <a:gd name="connsiteX0" fmla="*/ 0 w 222959"/>
                            <a:gd name="connsiteY0" fmla="*/ 0 h 433387"/>
                            <a:gd name="connsiteX1" fmla="*/ 111480 w 222959"/>
                            <a:gd name="connsiteY1" fmla="*/ 0 h 433387"/>
                            <a:gd name="connsiteX2" fmla="*/ 222960 w 222959"/>
                            <a:gd name="connsiteY2" fmla="*/ 216694 h 433387"/>
                            <a:gd name="connsiteX3" fmla="*/ 111480 w 222959"/>
                            <a:gd name="connsiteY3" fmla="*/ 433388 h 433387"/>
                            <a:gd name="connsiteX4" fmla="*/ 0 w 222959"/>
                            <a:gd name="connsiteY4" fmla="*/ 433387 h 433387"/>
                            <a:gd name="connsiteX5" fmla="*/ 0 w 222959"/>
                            <a:gd name="connsiteY5" fmla="*/ 0 h 433387"/>
                            <a:gd name="connsiteX0-1" fmla="*/ 0 w 224647"/>
                            <a:gd name="connsiteY0-2" fmla="*/ 0 h 433387"/>
                            <a:gd name="connsiteX1-3" fmla="*/ 111480 w 224647"/>
                            <a:gd name="connsiteY1-4" fmla="*/ 0 h 433387"/>
                            <a:gd name="connsiteX2-5" fmla="*/ 222960 w 224647"/>
                            <a:gd name="connsiteY2-6" fmla="*/ 216694 h 433387"/>
                            <a:gd name="connsiteX3-7" fmla="*/ 154343 w 224647"/>
                            <a:gd name="connsiteY3-8" fmla="*/ 414338 h 433387"/>
                            <a:gd name="connsiteX4-9" fmla="*/ 0 w 224647"/>
                            <a:gd name="connsiteY4-10" fmla="*/ 433387 h 433387"/>
                            <a:gd name="connsiteX5-11" fmla="*/ 0 w 224647"/>
                            <a:gd name="connsiteY5-12" fmla="*/ 0 h 433387"/>
                            <a:gd name="connsiteX0-13" fmla="*/ 0 w 224647"/>
                            <a:gd name="connsiteY0-14" fmla="*/ 0 h 435557"/>
                            <a:gd name="connsiteX1-15" fmla="*/ 111480 w 224647"/>
                            <a:gd name="connsiteY1-16" fmla="*/ 0 h 435557"/>
                            <a:gd name="connsiteX2-17" fmla="*/ 222960 w 224647"/>
                            <a:gd name="connsiteY2-18" fmla="*/ 216694 h 435557"/>
                            <a:gd name="connsiteX3-19" fmla="*/ 154343 w 224647"/>
                            <a:gd name="connsiteY3-20" fmla="*/ 414338 h 435557"/>
                            <a:gd name="connsiteX4-21" fmla="*/ 0 w 224647"/>
                            <a:gd name="connsiteY4-22" fmla="*/ 433387 h 435557"/>
                            <a:gd name="connsiteX5-23" fmla="*/ 0 w 224647"/>
                            <a:gd name="connsiteY5-24" fmla="*/ 0 h 435557"/>
                            <a:gd name="connsiteX0-25" fmla="*/ 0 w 224948"/>
                            <a:gd name="connsiteY0-26" fmla="*/ 0 h 445029"/>
                            <a:gd name="connsiteX1-27" fmla="*/ 111480 w 224948"/>
                            <a:gd name="connsiteY1-28" fmla="*/ 0 h 445029"/>
                            <a:gd name="connsiteX2-29" fmla="*/ 222960 w 224948"/>
                            <a:gd name="connsiteY2-30" fmla="*/ 216694 h 445029"/>
                            <a:gd name="connsiteX3-31" fmla="*/ 156724 w 224948"/>
                            <a:gd name="connsiteY3-32" fmla="*/ 428626 h 445029"/>
                            <a:gd name="connsiteX4-33" fmla="*/ 0 w 224948"/>
                            <a:gd name="connsiteY4-34" fmla="*/ 433387 h 445029"/>
                            <a:gd name="connsiteX5-35" fmla="*/ 0 w 224948"/>
                            <a:gd name="connsiteY5-36" fmla="*/ 0 h 445029"/>
                            <a:gd name="connsiteX0-37" fmla="*/ 0 w 227229"/>
                            <a:gd name="connsiteY0-38" fmla="*/ 0 h 445029"/>
                            <a:gd name="connsiteX1-39" fmla="*/ 111480 w 227229"/>
                            <a:gd name="connsiteY1-40" fmla="*/ 0 h 445029"/>
                            <a:gd name="connsiteX2-41" fmla="*/ 222960 w 227229"/>
                            <a:gd name="connsiteY2-42" fmla="*/ 216694 h 445029"/>
                            <a:gd name="connsiteX3-43" fmla="*/ 156724 w 227229"/>
                            <a:gd name="connsiteY3-44" fmla="*/ 428626 h 445029"/>
                            <a:gd name="connsiteX4-45" fmla="*/ 0 w 227229"/>
                            <a:gd name="connsiteY4-46" fmla="*/ 433387 h 445029"/>
                            <a:gd name="connsiteX5-47" fmla="*/ 0 w 227229"/>
                            <a:gd name="connsiteY5-48" fmla="*/ 0 h 445029"/>
                            <a:gd name="connsiteX0-49" fmla="*/ 0 w 227229"/>
                            <a:gd name="connsiteY0-50" fmla="*/ 0 h 445029"/>
                            <a:gd name="connsiteX1-51" fmla="*/ 111480 w 227229"/>
                            <a:gd name="connsiteY1-52" fmla="*/ 0 h 445029"/>
                            <a:gd name="connsiteX2-53" fmla="*/ 222960 w 227229"/>
                            <a:gd name="connsiteY2-54" fmla="*/ 216694 h 445029"/>
                            <a:gd name="connsiteX3-55" fmla="*/ 156724 w 227229"/>
                            <a:gd name="connsiteY3-56" fmla="*/ 428626 h 445029"/>
                            <a:gd name="connsiteX4-57" fmla="*/ 0 w 227229"/>
                            <a:gd name="connsiteY4-58" fmla="*/ 433387 h 445029"/>
                            <a:gd name="connsiteX5-59" fmla="*/ 0 w 227229"/>
                            <a:gd name="connsiteY5-60" fmla="*/ 0 h 445029"/>
                            <a:gd name="connsiteX0-61" fmla="*/ 26194 w 253423"/>
                            <a:gd name="connsiteY0-62" fmla="*/ 0 h 466725"/>
                            <a:gd name="connsiteX1-63" fmla="*/ 137674 w 253423"/>
                            <a:gd name="connsiteY1-64" fmla="*/ 0 h 466725"/>
                            <a:gd name="connsiteX2-65" fmla="*/ 249154 w 253423"/>
                            <a:gd name="connsiteY2-66" fmla="*/ 216694 h 466725"/>
                            <a:gd name="connsiteX3-67" fmla="*/ 182918 w 253423"/>
                            <a:gd name="connsiteY3-68" fmla="*/ 428626 h 466725"/>
                            <a:gd name="connsiteX4-69" fmla="*/ 0 w 253423"/>
                            <a:gd name="connsiteY4-70" fmla="*/ 466725 h 466725"/>
                            <a:gd name="connsiteX5-71" fmla="*/ 26194 w 253423"/>
                            <a:gd name="connsiteY5-72" fmla="*/ 0 h 466725"/>
                            <a:gd name="connsiteX0-73" fmla="*/ 26194 w 281418"/>
                            <a:gd name="connsiteY0-74" fmla="*/ 0 h 466725"/>
                            <a:gd name="connsiteX1-75" fmla="*/ 137674 w 281418"/>
                            <a:gd name="connsiteY1-76" fmla="*/ 0 h 466725"/>
                            <a:gd name="connsiteX2-77" fmla="*/ 280110 w 281418"/>
                            <a:gd name="connsiteY2-78" fmla="*/ 219075 h 466725"/>
                            <a:gd name="connsiteX3-79" fmla="*/ 182918 w 281418"/>
                            <a:gd name="connsiteY3-80" fmla="*/ 428626 h 466725"/>
                            <a:gd name="connsiteX4-81" fmla="*/ 0 w 281418"/>
                            <a:gd name="connsiteY4-82" fmla="*/ 466725 h 466725"/>
                            <a:gd name="connsiteX5-83" fmla="*/ 26194 w 281418"/>
                            <a:gd name="connsiteY5-84" fmla="*/ 0 h 466725"/>
                            <a:gd name="connsiteX0-85" fmla="*/ 38100 w 293324"/>
                            <a:gd name="connsiteY0-86" fmla="*/ 0 h 466725"/>
                            <a:gd name="connsiteX1-87" fmla="*/ 149580 w 293324"/>
                            <a:gd name="connsiteY1-88" fmla="*/ 0 h 466725"/>
                            <a:gd name="connsiteX2-89" fmla="*/ 292016 w 293324"/>
                            <a:gd name="connsiteY2-90" fmla="*/ 219075 h 466725"/>
                            <a:gd name="connsiteX3-91" fmla="*/ 194824 w 293324"/>
                            <a:gd name="connsiteY3-92" fmla="*/ 428626 h 466725"/>
                            <a:gd name="connsiteX4-93" fmla="*/ 0 w 293324"/>
                            <a:gd name="connsiteY4-94" fmla="*/ 466725 h 466725"/>
                            <a:gd name="connsiteX5-95" fmla="*/ 38100 w 293324"/>
                            <a:gd name="connsiteY5-96" fmla="*/ 0 h 466725"/>
                            <a:gd name="connsiteX0-97" fmla="*/ 4762 w 293324"/>
                            <a:gd name="connsiteY0-98" fmla="*/ 0 h 468318"/>
                            <a:gd name="connsiteX1-99" fmla="*/ 149580 w 293324"/>
                            <a:gd name="connsiteY1-100" fmla="*/ 1593 h 468318"/>
                            <a:gd name="connsiteX2-101" fmla="*/ 292016 w 293324"/>
                            <a:gd name="connsiteY2-102" fmla="*/ 220668 h 468318"/>
                            <a:gd name="connsiteX3-103" fmla="*/ 194824 w 293324"/>
                            <a:gd name="connsiteY3-104" fmla="*/ 430219 h 468318"/>
                            <a:gd name="connsiteX4-105" fmla="*/ 0 w 293324"/>
                            <a:gd name="connsiteY4-106" fmla="*/ 468318 h 468318"/>
                            <a:gd name="connsiteX5-107" fmla="*/ 4762 w 293324"/>
                            <a:gd name="connsiteY5-108" fmla="*/ 0 h 468318"/>
                            <a:gd name="connsiteX0-109" fmla="*/ 288 w 295994"/>
                            <a:gd name="connsiteY0-110" fmla="*/ 0 h 468318"/>
                            <a:gd name="connsiteX1-111" fmla="*/ 152250 w 295994"/>
                            <a:gd name="connsiteY1-112" fmla="*/ 1593 h 468318"/>
                            <a:gd name="connsiteX2-113" fmla="*/ 294686 w 295994"/>
                            <a:gd name="connsiteY2-114" fmla="*/ 220668 h 468318"/>
                            <a:gd name="connsiteX3-115" fmla="*/ 197494 w 295994"/>
                            <a:gd name="connsiteY3-116" fmla="*/ 430219 h 468318"/>
                            <a:gd name="connsiteX4-117" fmla="*/ 2670 w 295994"/>
                            <a:gd name="connsiteY4-118" fmla="*/ 468318 h 468318"/>
                            <a:gd name="connsiteX5-119" fmla="*/ 288 w 295994"/>
                            <a:gd name="connsiteY5-120" fmla="*/ 0 h 468318"/>
                            <a:gd name="connsiteX0-121" fmla="*/ 459 w 293784"/>
                            <a:gd name="connsiteY0-122" fmla="*/ 0 h 468318"/>
                            <a:gd name="connsiteX1-123" fmla="*/ 150040 w 293784"/>
                            <a:gd name="connsiteY1-124" fmla="*/ 1593 h 468318"/>
                            <a:gd name="connsiteX2-125" fmla="*/ 292476 w 293784"/>
                            <a:gd name="connsiteY2-126" fmla="*/ 220668 h 468318"/>
                            <a:gd name="connsiteX3-127" fmla="*/ 195284 w 293784"/>
                            <a:gd name="connsiteY3-128" fmla="*/ 430219 h 468318"/>
                            <a:gd name="connsiteX4-129" fmla="*/ 460 w 293784"/>
                            <a:gd name="connsiteY4-130" fmla="*/ 468318 h 468318"/>
                            <a:gd name="connsiteX5-131" fmla="*/ 459 w 293784"/>
                            <a:gd name="connsiteY5-132" fmla="*/ 0 h 468318"/>
                            <a:gd name="connsiteX0-133" fmla="*/ 459 w 301253"/>
                            <a:gd name="connsiteY0-134" fmla="*/ 0 h 468318"/>
                            <a:gd name="connsiteX1-135" fmla="*/ 150040 w 301253"/>
                            <a:gd name="connsiteY1-136" fmla="*/ 1593 h 468318"/>
                            <a:gd name="connsiteX2-137" fmla="*/ 292476 w 301253"/>
                            <a:gd name="connsiteY2-138" fmla="*/ 220668 h 468318"/>
                            <a:gd name="connsiteX3-139" fmla="*/ 233384 w 301253"/>
                            <a:gd name="connsiteY3-140" fmla="*/ 423847 h 468318"/>
                            <a:gd name="connsiteX4-141" fmla="*/ 460 w 301253"/>
                            <a:gd name="connsiteY4-142" fmla="*/ 468318 h 468318"/>
                            <a:gd name="connsiteX5-143" fmla="*/ 459 w 301253"/>
                            <a:gd name="connsiteY5-144" fmla="*/ 0 h 468318"/>
                            <a:gd name="connsiteX0-145" fmla="*/ 459 w 295803"/>
                            <a:gd name="connsiteY0-146" fmla="*/ 0 h 468318"/>
                            <a:gd name="connsiteX1-147" fmla="*/ 150040 w 295803"/>
                            <a:gd name="connsiteY1-148" fmla="*/ 1593 h 468318"/>
                            <a:gd name="connsiteX2-149" fmla="*/ 292476 w 295803"/>
                            <a:gd name="connsiteY2-150" fmla="*/ 220668 h 468318"/>
                            <a:gd name="connsiteX3-151" fmla="*/ 211952 w 295803"/>
                            <a:gd name="connsiteY3-152" fmla="*/ 431812 h 468318"/>
                            <a:gd name="connsiteX4-153" fmla="*/ 460 w 295803"/>
                            <a:gd name="connsiteY4-154" fmla="*/ 468318 h 468318"/>
                            <a:gd name="connsiteX5-155" fmla="*/ 459 w 295803"/>
                            <a:gd name="connsiteY5-156" fmla="*/ 0 h 468318"/>
                            <a:gd name="connsiteX0-157" fmla="*/ 459 w 306748"/>
                            <a:gd name="connsiteY0-158" fmla="*/ 0 h 468318"/>
                            <a:gd name="connsiteX1-159" fmla="*/ 150040 w 306748"/>
                            <a:gd name="connsiteY1-160" fmla="*/ 1593 h 468318"/>
                            <a:gd name="connsiteX2-161" fmla="*/ 304383 w 306748"/>
                            <a:gd name="connsiteY2-162" fmla="*/ 228632 h 468318"/>
                            <a:gd name="connsiteX3-163" fmla="*/ 211952 w 306748"/>
                            <a:gd name="connsiteY3-164" fmla="*/ 431812 h 468318"/>
                            <a:gd name="connsiteX4-165" fmla="*/ 460 w 306748"/>
                            <a:gd name="connsiteY4-166" fmla="*/ 468318 h 468318"/>
                            <a:gd name="connsiteX5-167" fmla="*/ 459 w 306748"/>
                            <a:gd name="connsiteY5-168" fmla="*/ 0 h 468318"/>
                            <a:gd name="connsiteX0-169" fmla="*/ 459 w 309420"/>
                            <a:gd name="connsiteY0-170" fmla="*/ 0 h 468318"/>
                            <a:gd name="connsiteX1-171" fmla="*/ 150040 w 309420"/>
                            <a:gd name="connsiteY1-172" fmla="*/ 1593 h 468318"/>
                            <a:gd name="connsiteX2-173" fmla="*/ 304383 w 309420"/>
                            <a:gd name="connsiteY2-174" fmla="*/ 228632 h 468318"/>
                            <a:gd name="connsiteX3-175" fmla="*/ 228621 w 309420"/>
                            <a:gd name="connsiteY3-176" fmla="*/ 430218 h 468318"/>
                            <a:gd name="connsiteX4-177" fmla="*/ 460 w 309420"/>
                            <a:gd name="connsiteY4-178" fmla="*/ 468318 h 468318"/>
                            <a:gd name="connsiteX5-179" fmla="*/ 459 w 309420"/>
                            <a:gd name="connsiteY5-180" fmla="*/ 0 h 468318"/>
                            <a:gd name="connsiteX0-181" fmla="*/ 2381 w 311342"/>
                            <a:gd name="connsiteY0-182" fmla="*/ 0 h 463539"/>
                            <a:gd name="connsiteX1-183" fmla="*/ 151962 w 311342"/>
                            <a:gd name="connsiteY1-184" fmla="*/ 1593 h 463539"/>
                            <a:gd name="connsiteX2-185" fmla="*/ 306305 w 311342"/>
                            <a:gd name="connsiteY2-186" fmla="*/ 228632 h 463539"/>
                            <a:gd name="connsiteX3-187" fmla="*/ 230543 w 311342"/>
                            <a:gd name="connsiteY3-188" fmla="*/ 430218 h 463539"/>
                            <a:gd name="connsiteX4-189" fmla="*/ 0 w 311342"/>
                            <a:gd name="connsiteY4-190" fmla="*/ 463539 h 463539"/>
                            <a:gd name="connsiteX5-191" fmla="*/ 2381 w 311342"/>
                            <a:gd name="connsiteY5-192" fmla="*/ 0 h 463539"/>
                            <a:gd name="connsiteX0-193" fmla="*/ 2381 w 311342"/>
                            <a:gd name="connsiteY0-194" fmla="*/ 0 h 463539"/>
                            <a:gd name="connsiteX1-195" fmla="*/ 151962 w 311342"/>
                            <a:gd name="connsiteY1-196" fmla="*/ 1593 h 463539"/>
                            <a:gd name="connsiteX2-197" fmla="*/ 306305 w 311342"/>
                            <a:gd name="connsiteY2-198" fmla="*/ 228632 h 463539"/>
                            <a:gd name="connsiteX3-199" fmla="*/ 230543 w 311342"/>
                            <a:gd name="connsiteY3-200" fmla="*/ 430218 h 463539"/>
                            <a:gd name="connsiteX4-201" fmla="*/ 0 w 311342"/>
                            <a:gd name="connsiteY4-202" fmla="*/ 463539 h 463539"/>
                            <a:gd name="connsiteX5-203" fmla="*/ 2381 w 311342"/>
                            <a:gd name="connsiteY5-204" fmla="*/ 0 h 463539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11342" h="463539">
                              <a:moveTo>
                                <a:pt x="2381" y="0"/>
                              </a:moveTo>
                              <a:lnTo>
                                <a:pt x="151962" y="1593"/>
                              </a:lnTo>
                              <a:cubicBezTo>
                                <a:pt x="213531" y="1593"/>
                                <a:pt x="293208" y="157195"/>
                                <a:pt x="306305" y="228632"/>
                              </a:cubicBezTo>
                              <a:cubicBezTo>
                                <a:pt x="319402" y="300069"/>
                                <a:pt x="311162" y="368305"/>
                                <a:pt x="230543" y="430218"/>
                              </a:cubicBezTo>
                              <a:cubicBezTo>
                                <a:pt x="179095" y="467524"/>
                                <a:pt x="56210" y="461968"/>
                                <a:pt x="0" y="463539"/>
                              </a:cubicBezTo>
                              <a:cubicBezTo>
                                <a:pt x="1587" y="307433"/>
                                <a:pt x="794" y="156106"/>
                                <a:pt x="238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23A57"/>
                        </a:solidFill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306" name="Fluxograma: Atraso 305"/>
                        <p:cNvSpPr/>
                        <p:nvPr/>
                      </p:nvSpPr>
                      <p:spPr>
                        <a:xfrm rot="10800000">
                          <a:off x="5893592" y="2228848"/>
                          <a:ext cx="150019" cy="166688"/>
                        </a:xfrm>
                        <a:prstGeom prst="flowChartDelay">
                          <a:avLst/>
                        </a:prstGeom>
                        <a:solidFill>
                          <a:srgbClr val="223A57"/>
                        </a:solidFill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307" name="Fluxograma: Atraso 306"/>
                        <p:cNvSpPr/>
                        <p:nvPr/>
                      </p:nvSpPr>
                      <p:spPr>
                        <a:xfrm rot="10800000">
                          <a:off x="5881685" y="2403871"/>
                          <a:ext cx="150019" cy="177404"/>
                        </a:xfrm>
                        <a:prstGeom prst="flowChartDelay">
                          <a:avLst/>
                        </a:prstGeom>
                        <a:solidFill>
                          <a:srgbClr val="223A57"/>
                        </a:solidFill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308" name="Fluxograma: Atraso 9"/>
                        <p:cNvSpPr/>
                        <p:nvPr/>
                      </p:nvSpPr>
                      <p:spPr>
                        <a:xfrm rot="10800000">
                          <a:off x="5858925" y="2579489"/>
                          <a:ext cx="333377" cy="179785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0 h 177404"/>
                            <a:gd name="connsiteX1" fmla="*/ 75010 w 150019"/>
                            <a:gd name="connsiteY1" fmla="*/ 0 h 177404"/>
                            <a:gd name="connsiteX2" fmla="*/ 150020 w 150019"/>
                            <a:gd name="connsiteY2" fmla="*/ 88702 h 177404"/>
                            <a:gd name="connsiteX3" fmla="*/ 75010 w 150019"/>
                            <a:gd name="connsiteY3" fmla="*/ 177404 h 177404"/>
                            <a:gd name="connsiteX4" fmla="*/ 0 w 150019"/>
                            <a:gd name="connsiteY4" fmla="*/ 177404 h 177404"/>
                            <a:gd name="connsiteX5" fmla="*/ 0 w 150019"/>
                            <a:gd name="connsiteY5" fmla="*/ 0 h 177404"/>
                            <a:gd name="connsiteX0-1" fmla="*/ 0 w 333377"/>
                            <a:gd name="connsiteY0-2" fmla="*/ 0 h 179785"/>
                            <a:gd name="connsiteX1-3" fmla="*/ 258367 w 333377"/>
                            <a:gd name="connsiteY1-4" fmla="*/ 2381 h 179785"/>
                            <a:gd name="connsiteX2-5" fmla="*/ 333377 w 333377"/>
                            <a:gd name="connsiteY2-6" fmla="*/ 91083 h 179785"/>
                            <a:gd name="connsiteX3-7" fmla="*/ 258367 w 333377"/>
                            <a:gd name="connsiteY3-8" fmla="*/ 179785 h 179785"/>
                            <a:gd name="connsiteX4-9" fmla="*/ 183357 w 333377"/>
                            <a:gd name="connsiteY4-10" fmla="*/ 179785 h 179785"/>
                            <a:gd name="connsiteX5-11" fmla="*/ 0 w 333377"/>
                            <a:gd name="connsiteY5-12" fmla="*/ 0 h 179785"/>
                            <a:gd name="connsiteX0-13" fmla="*/ 0 w 333377"/>
                            <a:gd name="connsiteY0-14" fmla="*/ 0 h 179785"/>
                            <a:gd name="connsiteX1-15" fmla="*/ 258367 w 333377"/>
                            <a:gd name="connsiteY1-16" fmla="*/ 2381 h 179785"/>
                            <a:gd name="connsiteX2-17" fmla="*/ 333377 w 333377"/>
                            <a:gd name="connsiteY2-18" fmla="*/ 91083 h 179785"/>
                            <a:gd name="connsiteX3-19" fmla="*/ 258367 w 333377"/>
                            <a:gd name="connsiteY3-20" fmla="*/ 179785 h 179785"/>
                            <a:gd name="connsiteX4-21" fmla="*/ 2382 w 333377"/>
                            <a:gd name="connsiteY4-22" fmla="*/ 175022 h 179785"/>
                            <a:gd name="connsiteX5-23" fmla="*/ 0 w 333377"/>
                            <a:gd name="connsiteY5-24" fmla="*/ 0 h 179785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33377" h="179785">
                              <a:moveTo>
                                <a:pt x="0" y="0"/>
                              </a:moveTo>
                              <a:lnTo>
                                <a:pt x="258367" y="2381"/>
                              </a:lnTo>
                              <a:cubicBezTo>
                                <a:pt x="299794" y="2381"/>
                                <a:pt x="333377" y="42094"/>
                                <a:pt x="333377" y="91083"/>
                              </a:cubicBezTo>
                              <a:cubicBezTo>
                                <a:pt x="333377" y="140072"/>
                                <a:pt x="299794" y="179785"/>
                                <a:pt x="258367" y="179785"/>
                              </a:cubicBezTo>
                              <a:lnTo>
                                <a:pt x="2382" y="17502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223A57"/>
                        </a:solidFill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</p:grpSp>
                  <p:grpSp>
                    <p:nvGrpSpPr>
                      <p:cNvPr id="300" name="Grupo 299"/>
                      <p:cNvGrpSpPr/>
                      <p:nvPr/>
                    </p:nvGrpSpPr>
                    <p:grpSpPr>
                      <a:xfrm flipH="1">
                        <a:off x="6296845" y="2062162"/>
                        <a:ext cx="438602" cy="692944"/>
                        <a:chOff x="5858925" y="2069306"/>
                        <a:chExt cx="438602" cy="692944"/>
                      </a:xfrm>
                      <a:solidFill>
                        <a:srgbClr val="223A57"/>
                      </a:solidFill>
                    </p:grpSpPr>
                    <p:sp>
                      <p:nvSpPr>
                        <p:cNvPr id="301" name="Fluxograma: Atraso 6"/>
                        <p:cNvSpPr/>
                        <p:nvPr/>
                      </p:nvSpPr>
                      <p:spPr>
                        <a:xfrm rot="10800000">
                          <a:off x="5986185" y="2069306"/>
                          <a:ext cx="311342" cy="692944"/>
                        </a:xfrm>
                        <a:custGeom>
                          <a:avLst/>
                          <a:gdLst>
                            <a:gd name="connsiteX0" fmla="*/ 0 w 222959"/>
                            <a:gd name="connsiteY0" fmla="*/ 0 h 433387"/>
                            <a:gd name="connsiteX1" fmla="*/ 111480 w 222959"/>
                            <a:gd name="connsiteY1" fmla="*/ 0 h 433387"/>
                            <a:gd name="connsiteX2" fmla="*/ 222960 w 222959"/>
                            <a:gd name="connsiteY2" fmla="*/ 216694 h 433387"/>
                            <a:gd name="connsiteX3" fmla="*/ 111480 w 222959"/>
                            <a:gd name="connsiteY3" fmla="*/ 433388 h 433387"/>
                            <a:gd name="connsiteX4" fmla="*/ 0 w 222959"/>
                            <a:gd name="connsiteY4" fmla="*/ 433387 h 433387"/>
                            <a:gd name="connsiteX5" fmla="*/ 0 w 222959"/>
                            <a:gd name="connsiteY5" fmla="*/ 0 h 433387"/>
                            <a:gd name="connsiteX0-1" fmla="*/ 0 w 224647"/>
                            <a:gd name="connsiteY0-2" fmla="*/ 0 h 433387"/>
                            <a:gd name="connsiteX1-3" fmla="*/ 111480 w 224647"/>
                            <a:gd name="connsiteY1-4" fmla="*/ 0 h 433387"/>
                            <a:gd name="connsiteX2-5" fmla="*/ 222960 w 224647"/>
                            <a:gd name="connsiteY2-6" fmla="*/ 216694 h 433387"/>
                            <a:gd name="connsiteX3-7" fmla="*/ 154343 w 224647"/>
                            <a:gd name="connsiteY3-8" fmla="*/ 414338 h 433387"/>
                            <a:gd name="connsiteX4-9" fmla="*/ 0 w 224647"/>
                            <a:gd name="connsiteY4-10" fmla="*/ 433387 h 433387"/>
                            <a:gd name="connsiteX5-11" fmla="*/ 0 w 224647"/>
                            <a:gd name="connsiteY5-12" fmla="*/ 0 h 433387"/>
                            <a:gd name="connsiteX0-13" fmla="*/ 0 w 224647"/>
                            <a:gd name="connsiteY0-14" fmla="*/ 0 h 435557"/>
                            <a:gd name="connsiteX1-15" fmla="*/ 111480 w 224647"/>
                            <a:gd name="connsiteY1-16" fmla="*/ 0 h 435557"/>
                            <a:gd name="connsiteX2-17" fmla="*/ 222960 w 224647"/>
                            <a:gd name="connsiteY2-18" fmla="*/ 216694 h 435557"/>
                            <a:gd name="connsiteX3-19" fmla="*/ 154343 w 224647"/>
                            <a:gd name="connsiteY3-20" fmla="*/ 414338 h 435557"/>
                            <a:gd name="connsiteX4-21" fmla="*/ 0 w 224647"/>
                            <a:gd name="connsiteY4-22" fmla="*/ 433387 h 435557"/>
                            <a:gd name="connsiteX5-23" fmla="*/ 0 w 224647"/>
                            <a:gd name="connsiteY5-24" fmla="*/ 0 h 435557"/>
                            <a:gd name="connsiteX0-25" fmla="*/ 0 w 224948"/>
                            <a:gd name="connsiteY0-26" fmla="*/ 0 h 445029"/>
                            <a:gd name="connsiteX1-27" fmla="*/ 111480 w 224948"/>
                            <a:gd name="connsiteY1-28" fmla="*/ 0 h 445029"/>
                            <a:gd name="connsiteX2-29" fmla="*/ 222960 w 224948"/>
                            <a:gd name="connsiteY2-30" fmla="*/ 216694 h 445029"/>
                            <a:gd name="connsiteX3-31" fmla="*/ 156724 w 224948"/>
                            <a:gd name="connsiteY3-32" fmla="*/ 428626 h 445029"/>
                            <a:gd name="connsiteX4-33" fmla="*/ 0 w 224948"/>
                            <a:gd name="connsiteY4-34" fmla="*/ 433387 h 445029"/>
                            <a:gd name="connsiteX5-35" fmla="*/ 0 w 224948"/>
                            <a:gd name="connsiteY5-36" fmla="*/ 0 h 445029"/>
                            <a:gd name="connsiteX0-37" fmla="*/ 0 w 227229"/>
                            <a:gd name="connsiteY0-38" fmla="*/ 0 h 445029"/>
                            <a:gd name="connsiteX1-39" fmla="*/ 111480 w 227229"/>
                            <a:gd name="connsiteY1-40" fmla="*/ 0 h 445029"/>
                            <a:gd name="connsiteX2-41" fmla="*/ 222960 w 227229"/>
                            <a:gd name="connsiteY2-42" fmla="*/ 216694 h 445029"/>
                            <a:gd name="connsiteX3-43" fmla="*/ 156724 w 227229"/>
                            <a:gd name="connsiteY3-44" fmla="*/ 428626 h 445029"/>
                            <a:gd name="connsiteX4-45" fmla="*/ 0 w 227229"/>
                            <a:gd name="connsiteY4-46" fmla="*/ 433387 h 445029"/>
                            <a:gd name="connsiteX5-47" fmla="*/ 0 w 227229"/>
                            <a:gd name="connsiteY5-48" fmla="*/ 0 h 445029"/>
                            <a:gd name="connsiteX0-49" fmla="*/ 0 w 227229"/>
                            <a:gd name="connsiteY0-50" fmla="*/ 0 h 445029"/>
                            <a:gd name="connsiteX1-51" fmla="*/ 111480 w 227229"/>
                            <a:gd name="connsiteY1-52" fmla="*/ 0 h 445029"/>
                            <a:gd name="connsiteX2-53" fmla="*/ 222960 w 227229"/>
                            <a:gd name="connsiteY2-54" fmla="*/ 216694 h 445029"/>
                            <a:gd name="connsiteX3-55" fmla="*/ 156724 w 227229"/>
                            <a:gd name="connsiteY3-56" fmla="*/ 428626 h 445029"/>
                            <a:gd name="connsiteX4-57" fmla="*/ 0 w 227229"/>
                            <a:gd name="connsiteY4-58" fmla="*/ 433387 h 445029"/>
                            <a:gd name="connsiteX5-59" fmla="*/ 0 w 227229"/>
                            <a:gd name="connsiteY5-60" fmla="*/ 0 h 445029"/>
                            <a:gd name="connsiteX0-61" fmla="*/ 26194 w 253423"/>
                            <a:gd name="connsiteY0-62" fmla="*/ 0 h 466725"/>
                            <a:gd name="connsiteX1-63" fmla="*/ 137674 w 253423"/>
                            <a:gd name="connsiteY1-64" fmla="*/ 0 h 466725"/>
                            <a:gd name="connsiteX2-65" fmla="*/ 249154 w 253423"/>
                            <a:gd name="connsiteY2-66" fmla="*/ 216694 h 466725"/>
                            <a:gd name="connsiteX3-67" fmla="*/ 182918 w 253423"/>
                            <a:gd name="connsiteY3-68" fmla="*/ 428626 h 466725"/>
                            <a:gd name="connsiteX4-69" fmla="*/ 0 w 253423"/>
                            <a:gd name="connsiteY4-70" fmla="*/ 466725 h 466725"/>
                            <a:gd name="connsiteX5-71" fmla="*/ 26194 w 253423"/>
                            <a:gd name="connsiteY5-72" fmla="*/ 0 h 466725"/>
                            <a:gd name="connsiteX0-73" fmla="*/ 26194 w 281418"/>
                            <a:gd name="connsiteY0-74" fmla="*/ 0 h 466725"/>
                            <a:gd name="connsiteX1-75" fmla="*/ 137674 w 281418"/>
                            <a:gd name="connsiteY1-76" fmla="*/ 0 h 466725"/>
                            <a:gd name="connsiteX2-77" fmla="*/ 280110 w 281418"/>
                            <a:gd name="connsiteY2-78" fmla="*/ 219075 h 466725"/>
                            <a:gd name="connsiteX3-79" fmla="*/ 182918 w 281418"/>
                            <a:gd name="connsiteY3-80" fmla="*/ 428626 h 466725"/>
                            <a:gd name="connsiteX4-81" fmla="*/ 0 w 281418"/>
                            <a:gd name="connsiteY4-82" fmla="*/ 466725 h 466725"/>
                            <a:gd name="connsiteX5-83" fmla="*/ 26194 w 281418"/>
                            <a:gd name="connsiteY5-84" fmla="*/ 0 h 466725"/>
                            <a:gd name="connsiteX0-85" fmla="*/ 38100 w 293324"/>
                            <a:gd name="connsiteY0-86" fmla="*/ 0 h 466725"/>
                            <a:gd name="connsiteX1-87" fmla="*/ 149580 w 293324"/>
                            <a:gd name="connsiteY1-88" fmla="*/ 0 h 466725"/>
                            <a:gd name="connsiteX2-89" fmla="*/ 292016 w 293324"/>
                            <a:gd name="connsiteY2-90" fmla="*/ 219075 h 466725"/>
                            <a:gd name="connsiteX3-91" fmla="*/ 194824 w 293324"/>
                            <a:gd name="connsiteY3-92" fmla="*/ 428626 h 466725"/>
                            <a:gd name="connsiteX4-93" fmla="*/ 0 w 293324"/>
                            <a:gd name="connsiteY4-94" fmla="*/ 466725 h 466725"/>
                            <a:gd name="connsiteX5-95" fmla="*/ 38100 w 293324"/>
                            <a:gd name="connsiteY5-96" fmla="*/ 0 h 466725"/>
                            <a:gd name="connsiteX0-97" fmla="*/ 4762 w 293324"/>
                            <a:gd name="connsiteY0-98" fmla="*/ 0 h 468318"/>
                            <a:gd name="connsiteX1-99" fmla="*/ 149580 w 293324"/>
                            <a:gd name="connsiteY1-100" fmla="*/ 1593 h 468318"/>
                            <a:gd name="connsiteX2-101" fmla="*/ 292016 w 293324"/>
                            <a:gd name="connsiteY2-102" fmla="*/ 220668 h 468318"/>
                            <a:gd name="connsiteX3-103" fmla="*/ 194824 w 293324"/>
                            <a:gd name="connsiteY3-104" fmla="*/ 430219 h 468318"/>
                            <a:gd name="connsiteX4-105" fmla="*/ 0 w 293324"/>
                            <a:gd name="connsiteY4-106" fmla="*/ 468318 h 468318"/>
                            <a:gd name="connsiteX5-107" fmla="*/ 4762 w 293324"/>
                            <a:gd name="connsiteY5-108" fmla="*/ 0 h 468318"/>
                            <a:gd name="connsiteX0-109" fmla="*/ 288 w 295994"/>
                            <a:gd name="connsiteY0-110" fmla="*/ 0 h 468318"/>
                            <a:gd name="connsiteX1-111" fmla="*/ 152250 w 295994"/>
                            <a:gd name="connsiteY1-112" fmla="*/ 1593 h 468318"/>
                            <a:gd name="connsiteX2-113" fmla="*/ 294686 w 295994"/>
                            <a:gd name="connsiteY2-114" fmla="*/ 220668 h 468318"/>
                            <a:gd name="connsiteX3-115" fmla="*/ 197494 w 295994"/>
                            <a:gd name="connsiteY3-116" fmla="*/ 430219 h 468318"/>
                            <a:gd name="connsiteX4-117" fmla="*/ 2670 w 295994"/>
                            <a:gd name="connsiteY4-118" fmla="*/ 468318 h 468318"/>
                            <a:gd name="connsiteX5-119" fmla="*/ 288 w 295994"/>
                            <a:gd name="connsiteY5-120" fmla="*/ 0 h 468318"/>
                            <a:gd name="connsiteX0-121" fmla="*/ 459 w 293784"/>
                            <a:gd name="connsiteY0-122" fmla="*/ 0 h 468318"/>
                            <a:gd name="connsiteX1-123" fmla="*/ 150040 w 293784"/>
                            <a:gd name="connsiteY1-124" fmla="*/ 1593 h 468318"/>
                            <a:gd name="connsiteX2-125" fmla="*/ 292476 w 293784"/>
                            <a:gd name="connsiteY2-126" fmla="*/ 220668 h 468318"/>
                            <a:gd name="connsiteX3-127" fmla="*/ 195284 w 293784"/>
                            <a:gd name="connsiteY3-128" fmla="*/ 430219 h 468318"/>
                            <a:gd name="connsiteX4-129" fmla="*/ 460 w 293784"/>
                            <a:gd name="connsiteY4-130" fmla="*/ 468318 h 468318"/>
                            <a:gd name="connsiteX5-131" fmla="*/ 459 w 293784"/>
                            <a:gd name="connsiteY5-132" fmla="*/ 0 h 468318"/>
                            <a:gd name="connsiteX0-133" fmla="*/ 459 w 301253"/>
                            <a:gd name="connsiteY0-134" fmla="*/ 0 h 468318"/>
                            <a:gd name="connsiteX1-135" fmla="*/ 150040 w 301253"/>
                            <a:gd name="connsiteY1-136" fmla="*/ 1593 h 468318"/>
                            <a:gd name="connsiteX2-137" fmla="*/ 292476 w 301253"/>
                            <a:gd name="connsiteY2-138" fmla="*/ 220668 h 468318"/>
                            <a:gd name="connsiteX3-139" fmla="*/ 233384 w 301253"/>
                            <a:gd name="connsiteY3-140" fmla="*/ 423847 h 468318"/>
                            <a:gd name="connsiteX4-141" fmla="*/ 460 w 301253"/>
                            <a:gd name="connsiteY4-142" fmla="*/ 468318 h 468318"/>
                            <a:gd name="connsiteX5-143" fmla="*/ 459 w 301253"/>
                            <a:gd name="connsiteY5-144" fmla="*/ 0 h 468318"/>
                            <a:gd name="connsiteX0-145" fmla="*/ 459 w 295803"/>
                            <a:gd name="connsiteY0-146" fmla="*/ 0 h 468318"/>
                            <a:gd name="connsiteX1-147" fmla="*/ 150040 w 295803"/>
                            <a:gd name="connsiteY1-148" fmla="*/ 1593 h 468318"/>
                            <a:gd name="connsiteX2-149" fmla="*/ 292476 w 295803"/>
                            <a:gd name="connsiteY2-150" fmla="*/ 220668 h 468318"/>
                            <a:gd name="connsiteX3-151" fmla="*/ 211952 w 295803"/>
                            <a:gd name="connsiteY3-152" fmla="*/ 431812 h 468318"/>
                            <a:gd name="connsiteX4-153" fmla="*/ 460 w 295803"/>
                            <a:gd name="connsiteY4-154" fmla="*/ 468318 h 468318"/>
                            <a:gd name="connsiteX5-155" fmla="*/ 459 w 295803"/>
                            <a:gd name="connsiteY5-156" fmla="*/ 0 h 468318"/>
                            <a:gd name="connsiteX0-157" fmla="*/ 459 w 306748"/>
                            <a:gd name="connsiteY0-158" fmla="*/ 0 h 468318"/>
                            <a:gd name="connsiteX1-159" fmla="*/ 150040 w 306748"/>
                            <a:gd name="connsiteY1-160" fmla="*/ 1593 h 468318"/>
                            <a:gd name="connsiteX2-161" fmla="*/ 304383 w 306748"/>
                            <a:gd name="connsiteY2-162" fmla="*/ 228632 h 468318"/>
                            <a:gd name="connsiteX3-163" fmla="*/ 211952 w 306748"/>
                            <a:gd name="connsiteY3-164" fmla="*/ 431812 h 468318"/>
                            <a:gd name="connsiteX4-165" fmla="*/ 460 w 306748"/>
                            <a:gd name="connsiteY4-166" fmla="*/ 468318 h 468318"/>
                            <a:gd name="connsiteX5-167" fmla="*/ 459 w 306748"/>
                            <a:gd name="connsiteY5-168" fmla="*/ 0 h 468318"/>
                            <a:gd name="connsiteX0-169" fmla="*/ 459 w 309420"/>
                            <a:gd name="connsiteY0-170" fmla="*/ 0 h 468318"/>
                            <a:gd name="connsiteX1-171" fmla="*/ 150040 w 309420"/>
                            <a:gd name="connsiteY1-172" fmla="*/ 1593 h 468318"/>
                            <a:gd name="connsiteX2-173" fmla="*/ 304383 w 309420"/>
                            <a:gd name="connsiteY2-174" fmla="*/ 228632 h 468318"/>
                            <a:gd name="connsiteX3-175" fmla="*/ 228621 w 309420"/>
                            <a:gd name="connsiteY3-176" fmla="*/ 430218 h 468318"/>
                            <a:gd name="connsiteX4-177" fmla="*/ 460 w 309420"/>
                            <a:gd name="connsiteY4-178" fmla="*/ 468318 h 468318"/>
                            <a:gd name="connsiteX5-179" fmla="*/ 459 w 309420"/>
                            <a:gd name="connsiteY5-180" fmla="*/ 0 h 468318"/>
                            <a:gd name="connsiteX0-181" fmla="*/ 2381 w 311342"/>
                            <a:gd name="connsiteY0-182" fmla="*/ 0 h 463539"/>
                            <a:gd name="connsiteX1-183" fmla="*/ 151962 w 311342"/>
                            <a:gd name="connsiteY1-184" fmla="*/ 1593 h 463539"/>
                            <a:gd name="connsiteX2-185" fmla="*/ 306305 w 311342"/>
                            <a:gd name="connsiteY2-186" fmla="*/ 228632 h 463539"/>
                            <a:gd name="connsiteX3-187" fmla="*/ 230543 w 311342"/>
                            <a:gd name="connsiteY3-188" fmla="*/ 430218 h 463539"/>
                            <a:gd name="connsiteX4-189" fmla="*/ 0 w 311342"/>
                            <a:gd name="connsiteY4-190" fmla="*/ 463539 h 463539"/>
                            <a:gd name="connsiteX5-191" fmla="*/ 2381 w 311342"/>
                            <a:gd name="connsiteY5-192" fmla="*/ 0 h 463539"/>
                            <a:gd name="connsiteX0-193" fmla="*/ 2381 w 311342"/>
                            <a:gd name="connsiteY0-194" fmla="*/ 0 h 463539"/>
                            <a:gd name="connsiteX1-195" fmla="*/ 151962 w 311342"/>
                            <a:gd name="connsiteY1-196" fmla="*/ 1593 h 463539"/>
                            <a:gd name="connsiteX2-197" fmla="*/ 306305 w 311342"/>
                            <a:gd name="connsiteY2-198" fmla="*/ 228632 h 463539"/>
                            <a:gd name="connsiteX3-199" fmla="*/ 230543 w 311342"/>
                            <a:gd name="connsiteY3-200" fmla="*/ 430218 h 463539"/>
                            <a:gd name="connsiteX4-201" fmla="*/ 0 w 311342"/>
                            <a:gd name="connsiteY4-202" fmla="*/ 463539 h 463539"/>
                            <a:gd name="connsiteX5-203" fmla="*/ 2381 w 311342"/>
                            <a:gd name="connsiteY5-204" fmla="*/ 0 h 463539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11342" h="463539">
                              <a:moveTo>
                                <a:pt x="2381" y="0"/>
                              </a:moveTo>
                              <a:lnTo>
                                <a:pt x="151962" y="1593"/>
                              </a:lnTo>
                              <a:cubicBezTo>
                                <a:pt x="213531" y="1593"/>
                                <a:pt x="293208" y="157195"/>
                                <a:pt x="306305" y="228632"/>
                              </a:cubicBezTo>
                              <a:cubicBezTo>
                                <a:pt x="319402" y="300069"/>
                                <a:pt x="311162" y="368305"/>
                                <a:pt x="230543" y="430218"/>
                              </a:cubicBezTo>
                              <a:cubicBezTo>
                                <a:pt x="179095" y="467524"/>
                                <a:pt x="56210" y="461968"/>
                                <a:pt x="0" y="463539"/>
                              </a:cubicBezTo>
                              <a:cubicBezTo>
                                <a:pt x="1587" y="307433"/>
                                <a:pt x="794" y="156106"/>
                                <a:pt x="238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302" name="Fluxograma: Atraso 301"/>
                        <p:cNvSpPr/>
                        <p:nvPr/>
                      </p:nvSpPr>
                      <p:spPr>
                        <a:xfrm rot="10800000">
                          <a:off x="5893592" y="2228848"/>
                          <a:ext cx="150019" cy="166688"/>
                        </a:xfrm>
                        <a:prstGeom prst="flowChartDelay">
                          <a:avLst/>
                        </a:pr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303" name="Fluxograma: Atraso 302"/>
                        <p:cNvSpPr/>
                        <p:nvPr/>
                      </p:nvSpPr>
                      <p:spPr>
                        <a:xfrm rot="10800000">
                          <a:off x="5881685" y="2403871"/>
                          <a:ext cx="150019" cy="177404"/>
                        </a:xfrm>
                        <a:prstGeom prst="flowChartDelay">
                          <a:avLst/>
                        </a:pr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304" name="Fluxograma: Atraso 9"/>
                        <p:cNvSpPr/>
                        <p:nvPr/>
                      </p:nvSpPr>
                      <p:spPr>
                        <a:xfrm rot="10800000">
                          <a:off x="5858925" y="2579489"/>
                          <a:ext cx="333377" cy="179785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0 h 177404"/>
                            <a:gd name="connsiteX1" fmla="*/ 75010 w 150019"/>
                            <a:gd name="connsiteY1" fmla="*/ 0 h 177404"/>
                            <a:gd name="connsiteX2" fmla="*/ 150020 w 150019"/>
                            <a:gd name="connsiteY2" fmla="*/ 88702 h 177404"/>
                            <a:gd name="connsiteX3" fmla="*/ 75010 w 150019"/>
                            <a:gd name="connsiteY3" fmla="*/ 177404 h 177404"/>
                            <a:gd name="connsiteX4" fmla="*/ 0 w 150019"/>
                            <a:gd name="connsiteY4" fmla="*/ 177404 h 177404"/>
                            <a:gd name="connsiteX5" fmla="*/ 0 w 150019"/>
                            <a:gd name="connsiteY5" fmla="*/ 0 h 177404"/>
                            <a:gd name="connsiteX0-1" fmla="*/ 0 w 333377"/>
                            <a:gd name="connsiteY0-2" fmla="*/ 0 h 179785"/>
                            <a:gd name="connsiteX1-3" fmla="*/ 258367 w 333377"/>
                            <a:gd name="connsiteY1-4" fmla="*/ 2381 h 179785"/>
                            <a:gd name="connsiteX2-5" fmla="*/ 333377 w 333377"/>
                            <a:gd name="connsiteY2-6" fmla="*/ 91083 h 179785"/>
                            <a:gd name="connsiteX3-7" fmla="*/ 258367 w 333377"/>
                            <a:gd name="connsiteY3-8" fmla="*/ 179785 h 179785"/>
                            <a:gd name="connsiteX4-9" fmla="*/ 183357 w 333377"/>
                            <a:gd name="connsiteY4-10" fmla="*/ 179785 h 179785"/>
                            <a:gd name="connsiteX5-11" fmla="*/ 0 w 333377"/>
                            <a:gd name="connsiteY5-12" fmla="*/ 0 h 179785"/>
                            <a:gd name="connsiteX0-13" fmla="*/ 0 w 333377"/>
                            <a:gd name="connsiteY0-14" fmla="*/ 0 h 179785"/>
                            <a:gd name="connsiteX1-15" fmla="*/ 258367 w 333377"/>
                            <a:gd name="connsiteY1-16" fmla="*/ 2381 h 179785"/>
                            <a:gd name="connsiteX2-17" fmla="*/ 333377 w 333377"/>
                            <a:gd name="connsiteY2-18" fmla="*/ 91083 h 179785"/>
                            <a:gd name="connsiteX3-19" fmla="*/ 258367 w 333377"/>
                            <a:gd name="connsiteY3-20" fmla="*/ 179785 h 179785"/>
                            <a:gd name="connsiteX4-21" fmla="*/ 2382 w 333377"/>
                            <a:gd name="connsiteY4-22" fmla="*/ 175022 h 179785"/>
                            <a:gd name="connsiteX5-23" fmla="*/ 0 w 333377"/>
                            <a:gd name="connsiteY5-24" fmla="*/ 0 h 179785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33377" h="179785">
                              <a:moveTo>
                                <a:pt x="0" y="0"/>
                              </a:moveTo>
                              <a:lnTo>
                                <a:pt x="258367" y="2381"/>
                              </a:lnTo>
                              <a:cubicBezTo>
                                <a:pt x="299794" y="2381"/>
                                <a:pt x="333377" y="42094"/>
                                <a:pt x="333377" y="91083"/>
                              </a:cubicBezTo>
                              <a:cubicBezTo>
                                <a:pt x="333377" y="140072"/>
                                <a:pt x="299794" y="179785"/>
                                <a:pt x="258367" y="179785"/>
                              </a:cubicBezTo>
                              <a:lnTo>
                                <a:pt x="2382" y="17502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</p:grpSp>
                </p:grpSp>
              </p:grpSp>
              <p:grpSp>
                <p:nvGrpSpPr>
                  <p:cNvPr id="257" name="Grupo 256"/>
                  <p:cNvGrpSpPr/>
                  <p:nvPr/>
                </p:nvGrpSpPr>
                <p:grpSpPr>
                  <a:xfrm>
                    <a:off x="8118373" y="2210750"/>
                    <a:ext cx="1767840" cy="2188049"/>
                    <a:chOff x="5417820" y="2772571"/>
                    <a:chExt cx="1767840" cy="2188049"/>
                  </a:xfrm>
                  <a:solidFill>
                    <a:srgbClr val="E0BB20"/>
                  </a:solidFill>
                </p:grpSpPr>
                <p:sp>
                  <p:nvSpPr>
                    <p:cNvPr id="294" name="Oval 293"/>
                    <p:cNvSpPr/>
                    <p:nvPr/>
                  </p:nvSpPr>
                  <p:spPr>
                    <a:xfrm>
                      <a:off x="5417820" y="3201604"/>
                      <a:ext cx="1767840" cy="1759016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95" name="Retângulo arredondado 21"/>
                    <p:cNvSpPr/>
                    <p:nvPr/>
                  </p:nvSpPr>
                  <p:spPr>
                    <a:xfrm>
                      <a:off x="6179343" y="2772571"/>
                      <a:ext cx="872110" cy="908986"/>
                    </a:xfrm>
                    <a:custGeom>
                      <a:avLst/>
                      <a:gdLst>
                        <a:gd name="connsiteX0" fmla="*/ 0 w 533559"/>
                        <a:gd name="connsiteY0" fmla="*/ 88928 h 640014"/>
                        <a:gd name="connsiteX1" fmla="*/ 88928 w 533559"/>
                        <a:gd name="connsiteY1" fmla="*/ 0 h 640014"/>
                        <a:gd name="connsiteX2" fmla="*/ 444631 w 533559"/>
                        <a:gd name="connsiteY2" fmla="*/ 0 h 640014"/>
                        <a:gd name="connsiteX3" fmla="*/ 533559 w 533559"/>
                        <a:gd name="connsiteY3" fmla="*/ 88928 h 640014"/>
                        <a:gd name="connsiteX4" fmla="*/ 533559 w 533559"/>
                        <a:gd name="connsiteY4" fmla="*/ 551086 h 640014"/>
                        <a:gd name="connsiteX5" fmla="*/ 444631 w 533559"/>
                        <a:gd name="connsiteY5" fmla="*/ 640014 h 640014"/>
                        <a:gd name="connsiteX6" fmla="*/ 88928 w 533559"/>
                        <a:gd name="connsiteY6" fmla="*/ 640014 h 640014"/>
                        <a:gd name="connsiteX7" fmla="*/ 0 w 533559"/>
                        <a:gd name="connsiteY7" fmla="*/ 551086 h 640014"/>
                        <a:gd name="connsiteX8" fmla="*/ 0 w 533559"/>
                        <a:gd name="connsiteY8" fmla="*/ 88928 h 640014"/>
                        <a:gd name="connsiteX0-1" fmla="*/ 0 w 690721"/>
                        <a:gd name="connsiteY0-2" fmla="*/ 88928 h 783256"/>
                        <a:gd name="connsiteX1-3" fmla="*/ 88928 w 690721"/>
                        <a:gd name="connsiteY1-4" fmla="*/ 0 h 783256"/>
                        <a:gd name="connsiteX2-5" fmla="*/ 444631 w 690721"/>
                        <a:gd name="connsiteY2-6" fmla="*/ 0 h 783256"/>
                        <a:gd name="connsiteX3-7" fmla="*/ 533559 w 690721"/>
                        <a:gd name="connsiteY3-8" fmla="*/ 88928 h 783256"/>
                        <a:gd name="connsiteX4-9" fmla="*/ 690721 w 690721"/>
                        <a:gd name="connsiteY4-10" fmla="*/ 774923 h 783256"/>
                        <a:gd name="connsiteX5-11" fmla="*/ 444631 w 690721"/>
                        <a:gd name="connsiteY5-12" fmla="*/ 640014 h 783256"/>
                        <a:gd name="connsiteX6-13" fmla="*/ 88928 w 690721"/>
                        <a:gd name="connsiteY6-14" fmla="*/ 640014 h 783256"/>
                        <a:gd name="connsiteX7-15" fmla="*/ 0 w 690721"/>
                        <a:gd name="connsiteY7-16" fmla="*/ 551086 h 783256"/>
                        <a:gd name="connsiteX8-17" fmla="*/ 0 w 690721"/>
                        <a:gd name="connsiteY8-18" fmla="*/ 88928 h 783256"/>
                        <a:gd name="connsiteX0-19" fmla="*/ 0 w 690721"/>
                        <a:gd name="connsiteY0-20" fmla="*/ 88928 h 808230"/>
                        <a:gd name="connsiteX1-21" fmla="*/ 88928 w 690721"/>
                        <a:gd name="connsiteY1-22" fmla="*/ 0 h 808230"/>
                        <a:gd name="connsiteX2-23" fmla="*/ 444631 w 690721"/>
                        <a:gd name="connsiteY2-24" fmla="*/ 0 h 808230"/>
                        <a:gd name="connsiteX3-25" fmla="*/ 533559 w 690721"/>
                        <a:gd name="connsiteY3-26" fmla="*/ 88928 h 808230"/>
                        <a:gd name="connsiteX4-27" fmla="*/ 690721 w 690721"/>
                        <a:gd name="connsiteY4-28" fmla="*/ 774923 h 808230"/>
                        <a:gd name="connsiteX5-29" fmla="*/ 416056 w 690721"/>
                        <a:gd name="connsiteY5-30" fmla="*/ 804320 h 808230"/>
                        <a:gd name="connsiteX6-31" fmla="*/ 88928 w 690721"/>
                        <a:gd name="connsiteY6-32" fmla="*/ 640014 h 808230"/>
                        <a:gd name="connsiteX7-33" fmla="*/ 0 w 690721"/>
                        <a:gd name="connsiteY7-34" fmla="*/ 551086 h 808230"/>
                        <a:gd name="connsiteX8-35" fmla="*/ 0 w 690721"/>
                        <a:gd name="connsiteY8-36" fmla="*/ 88928 h 808230"/>
                        <a:gd name="connsiteX0-37" fmla="*/ 0 w 847883"/>
                        <a:gd name="connsiteY0-38" fmla="*/ 88928 h 850507"/>
                        <a:gd name="connsiteX1-39" fmla="*/ 88928 w 847883"/>
                        <a:gd name="connsiteY1-40" fmla="*/ 0 h 850507"/>
                        <a:gd name="connsiteX2-41" fmla="*/ 444631 w 847883"/>
                        <a:gd name="connsiteY2-42" fmla="*/ 0 h 850507"/>
                        <a:gd name="connsiteX3-43" fmla="*/ 533559 w 847883"/>
                        <a:gd name="connsiteY3-44" fmla="*/ 88928 h 850507"/>
                        <a:gd name="connsiteX4-45" fmla="*/ 847883 w 847883"/>
                        <a:gd name="connsiteY4-46" fmla="*/ 834454 h 850507"/>
                        <a:gd name="connsiteX5-47" fmla="*/ 416056 w 847883"/>
                        <a:gd name="connsiteY5-48" fmla="*/ 804320 h 850507"/>
                        <a:gd name="connsiteX6-49" fmla="*/ 88928 w 847883"/>
                        <a:gd name="connsiteY6-50" fmla="*/ 640014 h 850507"/>
                        <a:gd name="connsiteX7-51" fmla="*/ 0 w 847883"/>
                        <a:gd name="connsiteY7-52" fmla="*/ 551086 h 850507"/>
                        <a:gd name="connsiteX8-53" fmla="*/ 0 w 847883"/>
                        <a:gd name="connsiteY8-54" fmla="*/ 88928 h 850507"/>
                        <a:gd name="connsiteX0-55" fmla="*/ 0 w 853408"/>
                        <a:gd name="connsiteY0-56" fmla="*/ 88928 h 850507"/>
                        <a:gd name="connsiteX1-57" fmla="*/ 88928 w 853408"/>
                        <a:gd name="connsiteY1-58" fmla="*/ 0 h 850507"/>
                        <a:gd name="connsiteX2-59" fmla="*/ 444631 w 853408"/>
                        <a:gd name="connsiteY2-60" fmla="*/ 0 h 850507"/>
                        <a:gd name="connsiteX3-61" fmla="*/ 533559 w 853408"/>
                        <a:gd name="connsiteY3-62" fmla="*/ 88928 h 850507"/>
                        <a:gd name="connsiteX4-63" fmla="*/ 652464 w 853408"/>
                        <a:gd name="connsiteY4-64" fmla="*/ 399256 h 850507"/>
                        <a:gd name="connsiteX5-65" fmla="*/ 847883 w 853408"/>
                        <a:gd name="connsiteY5-66" fmla="*/ 834454 h 850507"/>
                        <a:gd name="connsiteX6-67" fmla="*/ 416056 w 853408"/>
                        <a:gd name="connsiteY6-68" fmla="*/ 804320 h 850507"/>
                        <a:gd name="connsiteX7-69" fmla="*/ 88928 w 853408"/>
                        <a:gd name="connsiteY7-70" fmla="*/ 640014 h 850507"/>
                        <a:gd name="connsiteX8-71" fmla="*/ 0 w 853408"/>
                        <a:gd name="connsiteY8-72" fmla="*/ 551086 h 850507"/>
                        <a:gd name="connsiteX9" fmla="*/ 0 w 853408"/>
                        <a:gd name="connsiteY9" fmla="*/ 88928 h 850507"/>
                        <a:gd name="connsiteX0-73" fmla="*/ 0 w 851915"/>
                        <a:gd name="connsiteY0-74" fmla="*/ 88928 h 850507"/>
                        <a:gd name="connsiteX1-75" fmla="*/ 88928 w 851915"/>
                        <a:gd name="connsiteY1-76" fmla="*/ 0 h 850507"/>
                        <a:gd name="connsiteX2-77" fmla="*/ 444631 w 851915"/>
                        <a:gd name="connsiteY2-78" fmla="*/ 0 h 850507"/>
                        <a:gd name="connsiteX3-79" fmla="*/ 533559 w 851915"/>
                        <a:gd name="connsiteY3-80" fmla="*/ 88928 h 850507"/>
                        <a:gd name="connsiteX4-81" fmla="*/ 573883 w 851915"/>
                        <a:gd name="connsiteY4-82" fmla="*/ 427831 h 850507"/>
                        <a:gd name="connsiteX5-83" fmla="*/ 847883 w 851915"/>
                        <a:gd name="connsiteY5-84" fmla="*/ 834454 h 850507"/>
                        <a:gd name="connsiteX6-85" fmla="*/ 416056 w 851915"/>
                        <a:gd name="connsiteY6-86" fmla="*/ 804320 h 850507"/>
                        <a:gd name="connsiteX7-87" fmla="*/ 88928 w 851915"/>
                        <a:gd name="connsiteY7-88" fmla="*/ 640014 h 850507"/>
                        <a:gd name="connsiteX8-89" fmla="*/ 0 w 851915"/>
                        <a:gd name="connsiteY8-90" fmla="*/ 551086 h 850507"/>
                        <a:gd name="connsiteX9-91" fmla="*/ 0 w 851915"/>
                        <a:gd name="connsiteY9-92" fmla="*/ 88928 h 850507"/>
                        <a:gd name="connsiteX0-93" fmla="*/ 0 w 852902"/>
                        <a:gd name="connsiteY0-94" fmla="*/ 88928 h 850507"/>
                        <a:gd name="connsiteX1-95" fmla="*/ 88928 w 852902"/>
                        <a:gd name="connsiteY1-96" fmla="*/ 0 h 850507"/>
                        <a:gd name="connsiteX2-97" fmla="*/ 444631 w 852902"/>
                        <a:gd name="connsiteY2-98" fmla="*/ 0 h 850507"/>
                        <a:gd name="connsiteX3-99" fmla="*/ 533559 w 852902"/>
                        <a:gd name="connsiteY3-100" fmla="*/ 88928 h 850507"/>
                        <a:gd name="connsiteX4-101" fmla="*/ 631033 w 852902"/>
                        <a:gd name="connsiteY4-102" fmla="*/ 439738 h 850507"/>
                        <a:gd name="connsiteX5-103" fmla="*/ 847883 w 852902"/>
                        <a:gd name="connsiteY5-104" fmla="*/ 834454 h 850507"/>
                        <a:gd name="connsiteX6-105" fmla="*/ 416056 w 852902"/>
                        <a:gd name="connsiteY6-106" fmla="*/ 804320 h 850507"/>
                        <a:gd name="connsiteX7-107" fmla="*/ 88928 w 852902"/>
                        <a:gd name="connsiteY7-108" fmla="*/ 640014 h 850507"/>
                        <a:gd name="connsiteX8-109" fmla="*/ 0 w 852902"/>
                        <a:gd name="connsiteY8-110" fmla="*/ 551086 h 850507"/>
                        <a:gd name="connsiteX9-111" fmla="*/ 0 w 852902"/>
                        <a:gd name="connsiteY9-112" fmla="*/ 88928 h 850507"/>
                        <a:gd name="connsiteX0-113" fmla="*/ 0 w 841265"/>
                        <a:gd name="connsiteY0-114" fmla="*/ 88928 h 900041"/>
                        <a:gd name="connsiteX1-115" fmla="*/ 88928 w 841265"/>
                        <a:gd name="connsiteY1-116" fmla="*/ 0 h 900041"/>
                        <a:gd name="connsiteX2-117" fmla="*/ 444631 w 841265"/>
                        <a:gd name="connsiteY2-118" fmla="*/ 0 h 900041"/>
                        <a:gd name="connsiteX3-119" fmla="*/ 533559 w 841265"/>
                        <a:gd name="connsiteY3-120" fmla="*/ 88928 h 900041"/>
                        <a:gd name="connsiteX4-121" fmla="*/ 631033 w 841265"/>
                        <a:gd name="connsiteY4-122" fmla="*/ 439738 h 900041"/>
                        <a:gd name="connsiteX5-123" fmla="*/ 835977 w 841265"/>
                        <a:gd name="connsiteY5-124" fmla="*/ 889222 h 900041"/>
                        <a:gd name="connsiteX6-125" fmla="*/ 416056 w 841265"/>
                        <a:gd name="connsiteY6-126" fmla="*/ 804320 h 900041"/>
                        <a:gd name="connsiteX7-127" fmla="*/ 88928 w 841265"/>
                        <a:gd name="connsiteY7-128" fmla="*/ 640014 h 900041"/>
                        <a:gd name="connsiteX8-129" fmla="*/ 0 w 841265"/>
                        <a:gd name="connsiteY8-130" fmla="*/ 551086 h 900041"/>
                        <a:gd name="connsiteX9-131" fmla="*/ 0 w 841265"/>
                        <a:gd name="connsiteY9-132" fmla="*/ 88928 h 900041"/>
                        <a:gd name="connsiteX0-133" fmla="*/ 0 w 862231"/>
                        <a:gd name="connsiteY0-134" fmla="*/ 88928 h 915732"/>
                        <a:gd name="connsiteX1-135" fmla="*/ 88928 w 862231"/>
                        <a:gd name="connsiteY1-136" fmla="*/ 0 h 915732"/>
                        <a:gd name="connsiteX2-137" fmla="*/ 444631 w 862231"/>
                        <a:gd name="connsiteY2-138" fmla="*/ 0 h 915732"/>
                        <a:gd name="connsiteX3-139" fmla="*/ 533559 w 862231"/>
                        <a:gd name="connsiteY3-140" fmla="*/ 88928 h 915732"/>
                        <a:gd name="connsiteX4-141" fmla="*/ 631033 w 862231"/>
                        <a:gd name="connsiteY4-142" fmla="*/ 439738 h 915732"/>
                        <a:gd name="connsiteX5-143" fmla="*/ 857408 w 862231"/>
                        <a:gd name="connsiteY5-144" fmla="*/ 905891 h 915732"/>
                        <a:gd name="connsiteX6-145" fmla="*/ 416056 w 862231"/>
                        <a:gd name="connsiteY6-146" fmla="*/ 804320 h 915732"/>
                        <a:gd name="connsiteX7-147" fmla="*/ 88928 w 862231"/>
                        <a:gd name="connsiteY7-148" fmla="*/ 640014 h 915732"/>
                        <a:gd name="connsiteX8-149" fmla="*/ 0 w 862231"/>
                        <a:gd name="connsiteY8-150" fmla="*/ 551086 h 915732"/>
                        <a:gd name="connsiteX9-151" fmla="*/ 0 w 862231"/>
                        <a:gd name="connsiteY9-152" fmla="*/ 88928 h 915732"/>
                        <a:gd name="connsiteX0-153" fmla="*/ 0 w 861880"/>
                        <a:gd name="connsiteY0-154" fmla="*/ 88928 h 915732"/>
                        <a:gd name="connsiteX1-155" fmla="*/ 88928 w 861880"/>
                        <a:gd name="connsiteY1-156" fmla="*/ 0 h 915732"/>
                        <a:gd name="connsiteX2-157" fmla="*/ 444631 w 861880"/>
                        <a:gd name="connsiteY2-158" fmla="*/ 0 h 915732"/>
                        <a:gd name="connsiteX3-159" fmla="*/ 533559 w 861880"/>
                        <a:gd name="connsiteY3-160" fmla="*/ 88928 h 915732"/>
                        <a:gd name="connsiteX4-161" fmla="*/ 611983 w 861880"/>
                        <a:gd name="connsiteY4-162" fmla="*/ 446882 h 915732"/>
                        <a:gd name="connsiteX5-163" fmla="*/ 857408 w 861880"/>
                        <a:gd name="connsiteY5-164" fmla="*/ 905891 h 915732"/>
                        <a:gd name="connsiteX6-165" fmla="*/ 416056 w 861880"/>
                        <a:gd name="connsiteY6-166" fmla="*/ 804320 h 915732"/>
                        <a:gd name="connsiteX7-167" fmla="*/ 88928 w 861880"/>
                        <a:gd name="connsiteY7-168" fmla="*/ 640014 h 915732"/>
                        <a:gd name="connsiteX8-169" fmla="*/ 0 w 861880"/>
                        <a:gd name="connsiteY8-170" fmla="*/ 551086 h 915732"/>
                        <a:gd name="connsiteX9-171" fmla="*/ 0 w 861880"/>
                        <a:gd name="connsiteY9-172" fmla="*/ 88928 h 915732"/>
                        <a:gd name="connsiteX0-173" fmla="*/ 0 w 861880"/>
                        <a:gd name="connsiteY0-174" fmla="*/ 88928 h 915732"/>
                        <a:gd name="connsiteX1-175" fmla="*/ 88928 w 861880"/>
                        <a:gd name="connsiteY1-176" fmla="*/ 0 h 915732"/>
                        <a:gd name="connsiteX2-177" fmla="*/ 444631 w 861880"/>
                        <a:gd name="connsiteY2-178" fmla="*/ 0 h 915732"/>
                        <a:gd name="connsiteX3-179" fmla="*/ 535940 w 861880"/>
                        <a:gd name="connsiteY3-180" fmla="*/ 129410 h 915732"/>
                        <a:gd name="connsiteX4-181" fmla="*/ 611983 w 861880"/>
                        <a:gd name="connsiteY4-182" fmla="*/ 446882 h 915732"/>
                        <a:gd name="connsiteX5-183" fmla="*/ 857408 w 861880"/>
                        <a:gd name="connsiteY5-184" fmla="*/ 905891 h 915732"/>
                        <a:gd name="connsiteX6-185" fmla="*/ 416056 w 861880"/>
                        <a:gd name="connsiteY6-186" fmla="*/ 804320 h 915732"/>
                        <a:gd name="connsiteX7-187" fmla="*/ 88928 w 861880"/>
                        <a:gd name="connsiteY7-188" fmla="*/ 640014 h 915732"/>
                        <a:gd name="connsiteX8-189" fmla="*/ 0 w 861880"/>
                        <a:gd name="connsiteY8-190" fmla="*/ 551086 h 915732"/>
                        <a:gd name="connsiteX9-191" fmla="*/ 0 w 861880"/>
                        <a:gd name="connsiteY9-192" fmla="*/ 88928 h 915732"/>
                        <a:gd name="connsiteX0-193" fmla="*/ 0 w 861880"/>
                        <a:gd name="connsiteY0-194" fmla="*/ 88928 h 915732"/>
                        <a:gd name="connsiteX1-195" fmla="*/ 88928 w 861880"/>
                        <a:gd name="connsiteY1-196" fmla="*/ 0 h 915732"/>
                        <a:gd name="connsiteX2-197" fmla="*/ 444631 w 861880"/>
                        <a:gd name="connsiteY2-198" fmla="*/ 0 h 915732"/>
                        <a:gd name="connsiteX3-199" fmla="*/ 535940 w 861880"/>
                        <a:gd name="connsiteY3-200" fmla="*/ 129410 h 915732"/>
                        <a:gd name="connsiteX4-201" fmla="*/ 611983 w 861880"/>
                        <a:gd name="connsiteY4-202" fmla="*/ 446882 h 915732"/>
                        <a:gd name="connsiteX5-203" fmla="*/ 857408 w 861880"/>
                        <a:gd name="connsiteY5-204" fmla="*/ 905891 h 915732"/>
                        <a:gd name="connsiteX6-205" fmla="*/ 416056 w 861880"/>
                        <a:gd name="connsiteY6-206" fmla="*/ 804320 h 915732"/>
                        <a:gd name="connsiteX7-207" fmla="*/ 88928 w 861880"/>
                        <a:gd name="connsiteY7-208" fmla="*/ 640014 h 915732"/>
                        <a:gd name="connsiteX8-209" fmla="*/ 0 w 861880"/>
                        <a:gd name="connsiteY8-210" fmla="*/ 551086 h 915732"/>
                        <a:gd name="connsiteX9-211" fmla="*/ 0 w 861880"/>
                        <a:gd name="connsiteY9-212" fmla="*/ 88928 h 915732"/>
                        <a:gd name="connsiteX0-213" fmla="*/ 0 w 861880"/>
                        <a:gd name="connsiteY0-214" fmla="*/ 88928 h 915732"/>
                        <a:gd name="connsiteX1-215" fmla="*/ 88928 w 861880"/>
                        <a:gd name="connsiteY1-216" fmla="*/ 0 h 915732"/>
                        <a:gd name="connsiteX2-217" fmla="*/ 444631 w 861880"/>
                        <a:gd name="connsiteY2-218" fmla="*/ 0 h 915732"/>
                        <a:gd name="connsiteX3-219" fmla="*/ 554990 w 861880"/>
                        <a:gd name="connsiteY3-220" fmla="*/ 98454 h 915732"/>
                        <a:gd name="connsiteX4-221" fmla="*/ 611983 w 861880"/>
                        <a:gd name="connsiteY4-222" fmla="*/ 446882 h 915732"/>
                        <a:gd name="connsiteX5-223" fmla="*/ 857408 w 861880"/>
                        <a:gd name="connsiteY5-224" fmla="*/ 905891 h 915732"/>
                        <a:gd name="connsiteX6-225" fmla="*/ 416056 w 861880"/>
                        <a:gd name="connsiteY6-226" fmla="*/ 804320 h 915732"/>
                        <a:gd name="connsiteX7-227" fmla="*/ 88928 w 861880"/>
                        <a:gd name="connsiteY7-228" fmla="*/ 640014 h 915732"/>
                        <a:gd name="connsiteX8-229" fmla="*/ 0 w 861880"/>
                        <a:gd name="connsiteY8-230" fmla="*/ 551086 h 915732"/>
                        <a:gd name="connsiteX9-231" fmla="*/ 0 w 861880"/>
                        <a:gd name="connsiteY9-232" fmla="*/ 88928 h 915732"/>
                        <a:gd name="connsiteX0-233" fmla="*/ 0 w 862532"/>
                        <a:gd name="connsiteY0-234" fmla="*/ 88928 h 915732"/>
                        <a:gd name="connsiteX1-235" fmla="*/ 88928 w 862532"/>
                        <a:gd name="connsiteY1-236" fmla="*/ 0 h 915732"/>
                        <a:gd name="connsiteX2-237" fmla="*/ 444631 w 862532"/>
                        <a:gd name="connsiteY2-238" fmla="*/ 0 h 915732"/>
                        <a:gd name="connsiteX3-239" fmla="*/ 554990 w 862532"/>
                        <a:gd name="connsiteY3-240" fmla="*/ 98454 h 915732"/>
                        <a:gd name="connsiteX4-241" fmla="*/ 645320 w 862532"/>
                        <a:gd name="connsiteY4-242" fmla="*/ 444500 h 915732"/>
                        <a:gd name="connsiteX5-243" fmla="*/ 857408 w 862532"/>
                        <a:gd name="connsiteY5-244" fmla="*/ 905891 h 915732"/>
                        <a:gd name="connsiteX6-245" fmla="*/ 416056 w 862532"/>
                        <a:gd name="connsiteY6-246" fmla="*/ 804320 h 915732"/>
                        <a:gd name="connsiteX7-247" fmla="*/ 88928 w 862532"/>
                        <a:gd name="connsiteY7-248" fmla="*/ 640014 h 915732"/>
                        <a:gd name="connsiteX8-249" fmla="*/ 0 w 862532"/>
                        <a:gd name="connsiteY8-250" fmla="*/ 551086 h 915732"/>
                        <a:gd name="connsiteX9-251" fmla="*/ 0 w 862532"/>
                        <a:gd name="connsiteY9-252" fmla="*/ 88928 h 915732"/>
                        <a:gd name="connsiteX0-253" fmla="*/ 0 w 871852"/>
                        <a:gd name="connsiteY0-254" fmla="*/ 88928 h 908986"/>
                        <a:gd name="connsiteX1-255" fmla="*/ 88928 w 871852"/>
                        <a:gd name="connsiteY1-256" fmla="*/ 0 h 908986"/>
                        <a:gd name="connsiteX2-257" fmla="*/ 444631 w 871852"/>
                        <a:gd name="connsiteY2-258" fmla="*/ 0 h 908986"/>
                        <a:gd name="connsiteX3-259" fmla="*/ 554990 w 871852"/>
                        <a:gd name="connsiteY3-260" fmla="*/ 98454 h 908986"/>
                        <a:gd name="connsiteX4-261" fmla="*/ 645320 w 871852"/>
                        <a:gd name="connsiteY4-262" fmla="*/ 444500 h 908986"/>
                        <a:gd name="connsiteX5-263" fmla="*/ 866933 w 871852"/>
                        <a:gd name="connsiteY5-264" fmla="*/ 898748 h 908986"/>
                        <a:gd name="connsiteX6-265" fmla="*/ 416056 w 871852"/>
                        <a:gd name="connsiteY6-266" fmla="*/ 804320 h 908986"/>
                        <a:gd name="connsiteX7-267" fmla="*/ 88928 w 871852"/>
                        <a:gd name="connsiteY7-268" fmla="*/ 640014 h 908986"/>
                        <a:gd name="connsiteX8-269" fmla="*/ 0 w 871852"/>
                        <a:gd name="connsiteY8-270" fmla="*/ 551086 h 908986"/>
                        <a:gd name="connsiteX9-271" fmla="*/ 0 w 871852"/>
                        <a:gd name="connsiteY9-272" fmla="*/ 88928 h 908986"/>
                        <a:gd name="connsiteX0-273" fmla="*/ 0 w 872110"/>
                        <a:gd name="connsiteY0-274" fmla="*/ 88928 h 908986"/>
                        <a:gd name="connsiteX1-275" fmla="*/ 88928 w 872110"/>
                        <a:gd name="connsiteY1-276" fmla="*/ 0 h 908986"/>
                        <a:gd name="connsiteX2-277" fmla="*/ 444631 w 872110"/>
                        <a:gd name="connsiteY2-278" fmla="*/ 0 h 908986"/>
                        <a:gd name="connsiteX3-279" fmla="*/ 554990 w 872110"/>
                        <a:gd name="connsiteY3-280" fmla="*/ 98454 h 908986"/>
                        <a:gd name="connsiteX4-281" fmla="*/ 657226 w 872110"/>
                        <a:gd name="connsiteY4-282" fmla="*/ 444500 h 908986"/>
                        <a:gd name="connsiteX5-283" fmla="*/ 866933 w 872110"/>
                        <a:gd name="connsiteY5-284" fmla="*/ 898748 h 908986"/>
                        <a:gd name="connsiteX6-285" fmla="*/ 416056 w 872110"/>
                        <a:gd name="connsiteY6-286" fmla="*/ 804320 h 908986"/>
                        <a:gd name="connsiteX7-287" fmla="*/ 88928 w 872110"/>
                        <a:gd name="connsiteY7-288" fmla="*/ 640014 h 908986"/>
                        <a:gd name="connsiteX8-289" fmla="*/ 0 w 872110"/>
                        <a:gd name="connsiteY8-290" fmla="*/ 551086 h 908986"/>
                        <a:gd name="connsiteX9-291" fmla="*/ 0 w 872110"/>
                        <a:gd name="connsiteY9-292" fmla="*/ 88928 h 90898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91" y="connsiteY9-92"/>
                        </a:cxn>
                      </a:cxnLst>
                      <a:rect l="l" t="t" r="r" b="b"/>
                      <a:pathLst>
                        <a:path w="872110" h="908986">
                          <a:moveTo>
                            <a:pt x="0" y="88928"/>
                          </a:moveTo>
                          <a:cubicBezTo>
                            <a:pt x="0" y="39814"/>
                            <a:pt x="39814" y="0"/>
                            <a:pt x="88928" y="0"/>
                          </a:cubicBezTo>
                          <a:lnTo>
                            <a:pt x="444631" y="0"/>
                          </a:lnTo>
                          <a:cubicBezTo>
                            <a:pt x="493745" y="0"/>
                            <a:pt x="521653" y="37434"/>
                            <a:pt x="554990" y="98454"/>
                          </a:cubicBezTo>
                          <a:cubicBezTo>
                            <a:pt x="589629" y="164997"/>
                            <a:pt x="604839" y="320246"/>
                            <a:pt x="657226" y="444500"/>
                          </a:cubicBezTo>
                          <a:cubicBezTo>
                            <a:pt x="709613" y="568754"/>
                            <a:pt x="906334" y="831237"/>
                            <a:pt x="866933" y="898748"/>
                          </a:cubicBezTo>
                          <a:cubicBezTo>
                            <a:pt x="866933" y="947862"/>
                            <a:pt x="465170" y="804320"/>
                            <a:pt x="416056" y="804320"/>
                          </a:cubicBezTo>
                          <a:lnTo>
                            <a:pt x="88928" y="640014"/>
                          </a:lnTo>
                          <a:cubicBezTo>
                            <a:pt x="39814" y="640014"/>
                            <a:pt x="0" y="600200"/>
                            <a:pt x="0" y="551086"/>
                          </a:cubicBezTo>
                          <a:lnTo>
                            <a:pt x="0" y="8892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96" name="Retângulo arredondado 21"/>
                    <p:cNvSpPr/>
                    <p:nvPr/>
                  </p:nvSpPr>
                  <p:spPr>
                    <a:xfrm flipH="1">
                      <a:off x="5550693" y="2772571"/>
                      <a:ext cx="872110" cy="908986"/>
                    </a:xfrm>
                    <a:custGeom>
                      <a:avLst/>
                      <a:gdLst>
                        <a:gd name="connsiteX0" fmla="*/ 0 w 533559"/>
                        <a:gd name="connsiteY0" fmla="*/ 88928 h 640014"/>
                        <a:gd name="connsiteX1" fmla="*/ 88928 w 533559"/>
                        <a:gd name="connsiteY1" fmla="*/ 0 h 640014"/>
                        <a:gd name="connsiteX2" fmla="*/ 444631 w 533559"/>
                        <a:gd name="connsiteY2" fmla="*/ 0 h 640014"/>
                        <a:gd name="connsiteX3" fmla="*/ 533559 w 533559"/>
                        <a:gd name="connsiteY3" fmla="*/ 88928 h 640014"/>
                        <a:gd name="connsiteX4" fmla="*/ 533559 w 533559"/>
                        <a:gd name="connsiteY4" fmla="*/ 551086 h 640014"/>
                        <a:gd name="connsiteX5" fmla="*/ 444631 w 533559"/>
                        <a:gd name="connsiteY5" fmla="*/ 640014 h 640014"/>
                        <a:gd name="connsiteX6" fmla="*/ 88928 w 533559"/>
                        <a:gd name="connsiteY6" fmla="*/ 640014 h 640014"/>
                        <a:gd name="connsiteX7" fmla="*/ 0 w 533559"/>
                        <a:gd name="connsiteY7" fmla="*/ 551086 h 640014"/>
                        <a:gd name="connsiteX8" fmla="*/ 0 w 533559"/>
                        <a:gd name="connsiteY8" fmla="*/ 88928 h 640014"/>
                        <a:gd name="connsiteX0-1" fmla="*/ 0 w 690721"/>
                        <a:gd name="connsiteY0-2" fmla="*/ 88928 h 783256"/>
                        <a:gd name="connsiteX1-3" fmla="*/ 88928 w 690721"/>
                        <a:gd name="connsiteY1-4" fmla="*/ 0 h 783256"/>
                        <a:gd name="connsiteX2-5" fmla="*/ 444631 w 690721"/>
                        <a:gd name="connsiteY2-6" fmla="*/ 0 h 783256"/>
                        <a:gd name="connsiteX3-7" fmla="*/ 533559 w 690721"/>
                        <a:gd name="connsiteY3-8" fmla="*/ 88928 h 783256"/>
                        <a:gd name="connsiteX4-9" fmla="*/ 690721 w 690721"/>
                        <a:gd name="connsiteY4-10" fmla="*/ 774923 h 783256"/>
                        <a:gd name="connsiteX5-11" fmla="*/ 444631 w 690721"/>
                        <a:gd name="connsiteY5-12" fmla="*/ 640014 h 783256"/>
                        <a:gd name="connsiteX6-13" fmla="*/ 88928 w 690721"/>
                        <a:gd name="connsiteY6-14" fmla="*/ 640014 h 783256"/>
                        <a:gd name="connsiteX7-15" fmla="*/ 0 w 690721"/>
                        <a:gd name="connsiteY7-16" fmla="*/ 551086 h 783256"/>
                        <a:gd name="connsiteX8-17" fmla="*/ 0 w 690721"/>
                        <a:gd name="connsiteY8-18" fmla="*/ 88928 h 783256"/>
                        <a:gd name="connsiteX0-19" fmla="*/ 0 w 690721"/>
                        <a:gd name="connsiteY0-20" fmla="*/ 88928 h 808230"/>
                        <a:gd name="connsiteX1-21" fmla="*/ 88928 w 690721"/>
                        <a:gd name="connsiteY1-22" fmla="*/ 0 h 808230"/>
                        <a:gd name="connsiteX2-23" fmla="*/ 444631 w 690721"/>
                        <a:gd name="connsiteY2-24" fmla="*/ 0 h 808230"/>
                        <a:gd name="connsiteX3-25" fmla="*/ 533559 w 690721"/>
                        <a:gd name="connsiteY3-26" fmla="*/ 88928 h 808230"/>
                        <a:gd name="connsiteX4-27" fmla="*/ 690721 w 690721"/>
                        <a:gd name="connsiteY4-28" fmla="*/ 774923 h 808230"/>
                        <a:gd name="connsiteX5-29" fmla="*/ 416056 w 690721"/>
                        <a:gd name="connsiteY5-30" fmla="*/ 804320 h 808230"/>
                        <a:gd name="connsiteX6-31" fmla="*/ 88928 w 690721"/>
                        <a:gd name="connsiteY6-32" fmla="*/ 640014 h 808230"/>
                        <a:gd name="connsiteX7-33" fmla="*/ 0 w 690721"/>
                        <a:gd name="connsiteY7-34" fmla="*/ 551086 h 808230"/>
                        <a:gd name="connsiteX8-35" fmla="*/ 0 w 690721"/>
                        <a:gd name="connsiteY8-36" fmla="*/ 88928 h 808230"/>
                        <a:gd name="connsiteX0-37" fmla="*/ 0 w 847883"/>
                        <a:gd name="connsiteY0-38" fmla="*/ 88928 h 850507"/>
                        <a:gd name="connsiteX1-39" fmla="*/ 88928 w 847883"/>
                        <a:gd name="connsiteY1-40" fmla="*/ 0 h 850507"/>
                        <a:gd name="connsiteX2-41" fmla="*/ 444631 w 847883"/>
                        <a:gd name="connsiteY2-42" fmla="*/ 0 h 850507"/>
                        <a:gd name="connsiteX3-43" fmla="*/ 533559 w 847883"/>
                        <a:gd name="connsiteY3-44" fmla="*/ 88928 h 850507"/>
                        <a:gd name="connsiteX4-45" fmla="*/ 847883 w 847883"/>
                        <a:gd name="connsiteY4-46" fmla="*/ 834454 h 850507"/>
                        <a:gd name="connsiteX5-47" fmla="*/ 416056 w 847883"/>
                        <a:gd name="connsiteY5-48" fmla="*/ 804320 h 850507"/>
                        <a:gd name="connsiteX6-49" fmla="*/ 88928 w 847883"/>
                        <a:gd name="connsiteY6-50" fmla="*/ 640014 h 850507"/>
                        <a:gd name="connsiteX7-51" fmla="*/ 0 w 847883"/>
                        <a:gd name="connsiteY7-52" fmla="*/ 551086 h 850507"/>
                        <a:gd name="connsiteX8-53" fmla="*/ 0 w 847883"/>
                        <a:gd name="connsiteY8-54" fmla="*/ 88928 h 850507"/>
                        <a:gd name="connsiteX0-55" fmla="*/ 0 w 853408"/>
                        <a:gd name="connsiteY0-56" fmla="*/ 88928 h 850507"/>
                        <a:gd name="connsiteX1-57" fmla="*/ 88928 w 853408"/>
                        <a:gd name="connsiteY1-58" fmla="*/ 0 h 850507"/>
                        <a:gd name="connsiteX2-59" fmla="*/ 444631 w 853408"/>
                        <a:gd name="connsiteY2-60" fmla="*/ 0 h 850507"/>
                        <a:gd name="connsiteX3-61" fmla="*/ 533559 w 853408"/>
                        <a:gd name="connsiteY3-62" fmla="*/ 88928 h 850507"/>
                        <a:gd name="connsiteX4-63" fmla="*/ 652464 w 853408"/>
                        <a:gd name="connsiteY4-64" fmla="*/ 399256 h 850507"/>
                        <a:gd name="connsiteX5-65" fmla="*/ 847883 w 853408"/>
                        <a:gd name="connsiteY5-66" fmla="*/ 834454 h 850507"/>
                        <a:gd name="connsiteX6-67" fmla="*/ 416056 w 853408"/>
                        <a:gd name="connsiteY6-68" fmla="*/ 804320 h 850507"/>
                        <a:gd name="connsiteX7-69" fmla="*/ 88928 w 853408"/>
                        <a:gd name="connsiteY7-70" fmla="*/ 640014 h 850507"/>
                        <a:gd name="connsiteX8-71" fmla="*/ 0 w 853408"/>
                        <a:gd name="connsiteY8-72" fmla="*/ 551086 h 850507"/>
                        <a:gd name="connsiteX9" fmla="*/ 0 w 853408"/>
                        <a:gd name="connsiteY9" fmla="*/ 88928 h 850507"/>
                        <a:gd name="connsiteX0-73" fmla="*/ 0 w 851915"/>
                        <a:gd name="connsiteY0-74" fmla="*/ 88928 h 850507"/>
                        <a:gd name="connsiteX1-75" fmla="*/ 88928 w 851915"/>
                        <a:gd name="connsiteY1-76" fmla="*/ 0 h 850507"/>
                        <a:gd name="connsiteX2-77" fmla="*/ 444631 w 851915"/>
                        <a:gd name="connsiteY2-78" fmla="*/ 0 h 850507"/>
                        <a:gd name="connsiteX3-79" fmla="*/ 533559 w 851915"/>
                        <a:gd name="connsiteY3-80" fmla="*/ 88928 h 850507"/>
                        <a:gd name="connsiteX4-81" fmla="*/ 573883 w 851915"/>
                        <a:gd name="connsiteY4-82" fmla="*/ 427831 h 850507"/>
                        <a:gd name="connsiteX5-83" fmla="*/ 847883 w 851915"/>
                        <a:gd name="connsiteY5-84" fmla="*/ 834454 h 850507"/>
                        <a:gd name="connsiteX6-85" fmla="*/ 416056 w 851915"/>
                        <a:gd name="connsiteY6-86" fmla="*/ 804320 h 850507"/>
                        <a:gd name="connsiteX7-87" fmla="*/ 88928 w 851915"/>
                        <a:gd name="connsiteY7-88" fmla="*/ 640014 h 850507"/>
                        <a:gd name="connsiteX8-89" fmla="*/ 0 w 851915"/>
                        <a:gd name="connsiteY8-90" fmla="*/ 551086 h 850507"/>
                        <a:gd name="connsiteX9-91" fmla="*/ 0 w 851915"/>
                        <a:gd name="connsiteY9-92" fmla="*/ 88928 h 850507"/>
                        <a:gd name="connsiteX0-93" fmla="*/ 0 w 852902"/>
                        <a:gd name="connsiteY0-94" fmla="*/ 88928 h 850507"/>
                        <a:gd name="connsiteX1-95" fmla="*/ 88928 w 852902"/>
                        <a:gd name="connsiteY1-96" fmla="*/ 0 h 850507"/>
                        <a:gd name="connsiteX2-97" fmla="*/ 444631 w 852902"/>
                        <a:gd name="connsiteY2-98" fmla="*/ 0 h 850507"/>
                        <a:gd name="connsiteX3-99" fmla="*/ 533559 w 852902"/>
                        <a:gd name="connsiteY3-100" fmla="*/ 88928 h 850507"/>
                        <a:gd name="connsiteX4-101" fmla="*/ 631033 w 852902"/>
                        <a:gd name="connsiteY4-102" fmla="*/ 439738 h 850507"/>
                        <a:gd name="connsiteX5-103" fmla="*/ 847883 w 852902"/>
                        <a:gd name="connsiteY5-104" fmla="*/ 834454 h 850507"/>
                        <a:gd name="connsiteX6-105" fmla="*/ 416056 w 852902"/>
                        <a:gd name="connsiteY6-106" fmla="*/ 804320 h 850507"/>
                        <a:gd name="connsiteX7-107" fmla="*/ 88928 w 852902"/>
                        <a:gd name="connsiteY7-108" fmla="*/ 640014 h 850507"/>
                        <a:gd name="connsiteX8-109" fmla="*/ 0 w 852902"/>
                        <a:gd name="connsiteY8-110" fmla="*/ 551086 h 850507"/>
                        <a:gd name="connsiteX9-111" fmla="*/ 0 w 852902"/>
                        <a:gd name="connsiteY9-112" fmla="*/ 88928 h 850507"/>
                        <a:gd name="connsiteX0-113" fmla="*/ 0 w 841265"/>
                        <a:gd name="connsiteY0-114" fmla="*/ 88928 h 900041"/>
                        <a:gd name="connsiteX1-115" fmla="*/ 88928 w 841265"/>
                        <a:gd name="connsiteY1-116" fmla="*/ 0 h 900041"/>
                        <a:gd name="connsiteX2-117" fmla="*/ 444631 w 841265"/>
                        <a:gd name="connsiteY2-118" fmla="*/ 0 h 900041"/>
                        <a:gd name="connsiteX3-119" fmla="*/ 533559 w 841265"/>
                        <a:gd name="connsiteY3-120" fmla="*/ 88928 h 900041"/>
                        <a:gd name="connsiteX4-121" fmla="*/ 631033 w 841265"/>
                        <a:gd name="connsiteY4-122" fmla="*/ 439738 h 900041"/>
                        <a:gd name="connsiteX5-123" fmla="*/ 835977 w 841265"/>
                        <a:gd name="connsiteY5-124" fmla="*/ 889222 h 900041"/>
                        <a:gd name="connsiteX6-125" fmla="*/ 416056 w 841265"/>
                        <a:gd name="connsiteY6-126" fmla="*/ 804320 h 900041"/>
                        <a:gd name="connsiteX7-127" fmla="*/ 88928 w 841265"/>
                        <a:gd name="connsiteY7-128" fmla="*/ 640014 h 900041"/>
                        <a:gd name="connsiteX8-129" fmla="*/ 0 w 841265"/>
                        <a:gd name="connsiteY8-130" fmla="*/ 551086 h 900041"/>
                        <a:gd name="connsiteX9-131" fmla="*/ 0 w 841265"/>
                        <a:gd name="connsiteY9-132" fmla="*/ 88928 h 900041"/>
                        <a:gd name="connsiteX0-133" fmla="*/ 0 w 862231"/>
                        <a:gd name="connsiteY0-134" fmla="*/ 88928 h 915732"/>
                        <a:gd name="connsiteX1-135" fmla="*/ 88928 w 862231"/>
                        <a:gd name="connsiteY1-136" fmla="*/ 0 h 915732"/>
                        <a:gd name="connsiteX2-137" fmla="*/ 444631 w 862231"/>
                        <a:gd name="connsiteY2-138" fmla="*/ 0 h 915732"/>
                        <a:gd name="connsiteX3-139" fmla="*/ 533559 w 862231"/>
                        <a:gd name="connsiteY3-140" fmla="*/ 88928 h 915732"/>
                        <a:gd name="connsiteX4-141" fmla="*/ 631033 w 862231"/>
                        <a:gd name="connsiteY4-142" fmla="*/ 439738 h 915732"/>
                        <a:gd name="connsiteX5-143" fmla="*/ 857408 w 862231"/>
                        <a:gd name="connsiteY5-144" fmla="*/ 905891 h 915732"/>
                        <a:gd name="connsiteX6-145" fmla="*/ 416056 w 862231"/>
                        <a:gd name="connsiteY6-146" fmla="*/ 804320 h 915732"/>
                        <a:gd name="connsiteX7-147" fmla="*/ 88928 w 862231"/>
                        <a:gd name="connsiteY7-148" fmla="*/ 640014 h 915732"/>
                        <a:gd name="connsiteX8-149" fmla="*/ 0 w 862231"/>
                        <a:gd name="connsiteY8-150" fmla="*/ 551086 h 915732"/>
                        <a:gd name="connsiteX9-151" fmla="*/ 0 w 862231"/>
                        <a:gd name="connsiteY9-152" fmla="*/ 88928 h 915732"/>
                        <a:gd name="connsiteX0-153" fmla="*/ 0 w 861880"/>
                        <a:gd name="connsiteY0-154" fmla="*/ 88928 h 915732"/>
                        <a:gd name="connsiteX1-155" fmla="*/ 88928 w 861880"/>
                        <a:gd name="connsiteY1-156" fmla="*/ 0 h 915732"/>
                        <a:gd name="connsiteX2-157" fmla="*/ 444631 w 861880"/>
                        <a:gd name="connsiteY2-158" fmla="*/ 0 h 915732"/>
                        <a:gd name="connsiteX3-159" fmla="*/ 533559 w 861880"/>
                        <a:gd name="connsiteY3-160" fmla="*/ 88928 h 915732"/>
                        <a:gd name="connsiteX4-161" fmla="*/ 611983 w 861880"/>
                        <a:gd name="connsiteY4-162" fmla="*/ 446882 h 915732"/>
                        <a:gd name="connsiteX5-163" fmla="*/ 857408 w 861880"/>
                        <a:gd name="connsiteY5-164" fmla="*/ 905891 h 915732"/>
                        <a:gd name="connsiteX6-165" fmla="*/ 416056 w 861880"/>
                        <a:gd name="connsiteY6-166" fmla="*/ 804320 h 915732"/>
                        <a:gd name="connsiteX7-167" fmla="*/ 88928 w 861880"/>
                        <a:gd name="connsiteY7-168" fmla="*/ 640014 h 915732"/>
                        <a:gd name="connsiteX8-169" fmla="*/ 0 w 861880"/>
                        <a:gd name="connsiteY8-170" fmla="*/ 551086 h 915732"/>
                        <a:gd name="connsiteX9-171" fmla="*/ 0 w 861880"/>
                        <a:gd name="connsiteY9-172" fmla="*/ 88928 h 915732"/>
                        <a:gd name="connsiteX0-173" fmla="*/ 0 w 861880"/>
                        <a:gd name="connsiteY0-174" fmla="*/ 88928 h 915732"/>
                        <a:gd name="connsiteX1-175" fmla="*/ 88928 w 861880"/>
                        <a:gd name="connsiteY1-176" fmla="*/ 0 h 915732"/>
                        <a:gd name="connsiteX2-177" fmla="*/ 444631 w 861880"/>
                        <a:gd name="connsiteY2-178" fmla="*/ 0 h 915732"/>
                        <a:gd name="connsiteX3-179" fmla="*/ 535940 w 861880"/>
                        <a:gd name="connsiteY3-180" fmla="*/ 129410 h 915732"/>
                        <a:gd name="connsiteX4-181" fmla="*/ 611983 w 861880"/>
                        <a:gd name="connsiteY4-182" fmla="*/ 446882 h 915732"/>
                        <a:gd name="connsiteX5-183" fmla="*/ 857408 w 861880"/>
                        <a:gd name="connsiteY5-184" fmla="*/ 905891 h 915732"/>
                        <a:gd name="connsiteX6-185" fmla="*/ 416056 w 861880"/>
                        <a:gd name="connsiteY6-186" fmla="*/ 804320 h 915732"/>
                        <a:gd name="connsiteX7-187" fmla="*/ 88928 w 861880"/>
                        <a:gd name="connsiteY7-188" fmla="*/ 640014 h 915732"/>
                        <a:gd name="connsiteX8-189" fmla="*/ 0 w 861880"/>
                        <a:gd name="connsiteY8-190" fmla="*/ 551086 h 915732"/>
                        <a:gd name="connsiteX9-191" fmla="*/ 0 w 861880"/>
                        <a:gd name="connsiteY9-192" fmla="*/ 88928 h 915732"/>
                        <a:gd name="connsiteX0-193" fmla="*/ 0 w 861880"/>
                        <a:gd name="connsiteY0-194" fmla="*/ 88928 h 915732"/>
                        <a:gd name="connsiteX1-195" fmla="*/ 88928 w 861880"/>
                        <a:gd name="connsiteY1-196" fmla="*/ 0 h 915732"/>
                        <a:gd name="connsiteX2-197" fmla="*/ 444631 w 861880"/>
                        <a:gd name="connsiteY2-198" fmla="*/ 0 h 915732"/>
                        <a:gd name="connsiteX3-199" fmla="*/ 535940 w 861880"/>
                        <a:gd name="connsiteY3-200" fmla="*/ 129410 h 915732"/>
                        <a:gd name="connsiteX4-201" fmla="*/ 611983 w 861880"/>
                        <a:gd name="connsiteY4-202" fmla="*/ 446882 h 915732"/>
                        <a:gd name="connsiteX5-203" fmla="*/ 857408 w 861880"/>
                        <a:gd name="connsiteY5-204" fmla="*/ 905891 h 915732"/>
                        <a:gd name="connsiteX6-205" fmla="*/ 416056 w 861880"/>
                        <a:gd name="connsiteY6-206" fmla="*/ 804320 h 915732"/>
                        <a:gd name="connsiteX7-207" fmla="*/ 88928 w 861880"/>
                        <a:gd name="connsiteY7-208" fmla="*/ 640014 h 915732"/>
                        <a:gd name="connsiteX8-209" fmla="*/ 0 w 861880"/>
                        <a:gd name="connsiteY8-210" fmla="*/ 551086 h 915732"/>
                        <a:gd name="connsiteX9-211" fmla="*/ 0 w 861880"/>
                        <a:gd name="connsiteY9-212" fmla="*/ 88928 h 915732"/>
                        <a:gd name="connsiteX0-213" fmla="*/ 0 w 861880"/>
                        <a:gd name="connsiteY0-214" fmla="*/ 88928 h 915732"/>
                        <a:gd name="connsiteX1-215" fmla="*/ 88928 w 861880"/>
                        <a:gd name="connsiteY1-216" fmla="*/ 0 h 915732"/>
                        <a:gd name="connsiteX2-217" fmla="*/ 444631 w 861880"/>
                        <a:gd name="connsiteY2-218" fmla="*/ 0 h 915732"/>
                        <a:gd name="connsiteX3-219" fmla="*/ 554990 w 861880"/>
                        <a:gd name="connsiteY3-220" fmla="*/ 98454 h 915732"/>
                        <a:gd name="connsiteX4-221" fmla="*/ 611983 w 861880"/>
                        <a:gd name="connsiteY4-222" fmla="*/ 446882 h 915732"/>
                        <a:gd name="connsiteX5-223" fmla="*/ 857408 w 861880"/>
                        <a:gd name="connsiteY5-224" fmla="*/ 905891 h 915732"/>
                        <a:gd name="connsiteX6-225" fmla="*/ 416056 w 861880"/>
                        <a:gd name="connsiteY6-226" fmla="*/ 804320 h 915732"/>
                        <a:gd name="connsiteX7-227" fmla="*/ 88928 w 861880"/>
                        <a:gd name="connsiteY7-228" fmla="*/ 640014 h 915732"/>
                        <a:gd name="connsiteX8-229" fmla="*/ 0 w 861880"/>
                        <a:gd name="connsiteY8-230" fmla="*/ 551086 h 915732"/>
                        <a:gd name="connsiteX9-231" fmla="*/ 0 w 861880"/>
                        <a:gd name="connsiteY9-232" fmla="*/ 88928 h 915732"/>
                        <a:gd name="connsiteX0-233" fmla="*/ 0 w 862532"/>
                        <a:gd name="connsiteY0-234" fmla="*/ 88928 h 915732"/>
                        <a:gd name="connsiteX1-235" fmla="*/ 88928 w 862532"/>
                        <a:gd name="connsiteY1-236" fmla="*/ 0 h 915732"/>
                        <a:gd name="connsiteX2-237" fmla="*/ 444631 w 862532"/>
                        <a:gd name="connsiteY2-238" fmla="*/ 0 h 915732"/>
                        <a:gd name="connsiteX3-239" fmla="*/ 554990 w 862532"/>
                        <a:gd name="connsiteY3-240" fmla="*/ 98454 h 915732"/>
                        <a:gd name="connsiteX4-241" fmla="*/ 645320 w 862532"/>
                        <a:gd name="connsiteY4-242" fmla="*/ 444500 h 915732"/>
                        <a:gd name="connsiteX5-243" fmla="*/ 857408 w 862532"/>
                        <a:gd name="connsiteY5-244" fmla="*/ 905891 h 915732"/>
                        <a:gd name="connsiteX6-245" fmla="*/ 416056 w 862532"/>
                        <a:gd name="connsiteY6-246" fmla="*/ 804320 h 915732"/>
                        <a:gd name="connsiteX7-247" fmla="*/ 88928 w 862532"/>
                        <a:gd name="connsiteY7-248" fmla="*/ 640014 h 915732"/>
                        <a:gd name="connsiteX8-249" fmla="*/ 0 w 862532"/>
                        <a:gd name="connsiteY8-250" fmla="*/ 551086 h 915732"/>
                        <a:gd name="connsiteX9-251" fmla="*/ 0 w 862532"/>
                        <a:gd name="connsiteY9-252" fmla="*/ 88928 h 915732"/>
                        <a:gd name="connsiteX0-253" fmla="*/ 0 w 871852"/>
                        <a:gd name="connsiteY0-254" fmla="*/ 88928 h 908986"/>
                        <a:gd name="connsiteX1-255" fmla="*/ 88928 w 871852"/>
                        <a:gd name="connsiteY1-256" fmla="*/ 0 h 908986"/>
                        <a:gd name="connsiteX2-257" fmla="*/ 444631 w 871852"/>
                        <a:gd name="connsiteY2-258" fmla="*/ 0 h 908986"/>
                        <a:gd name="connsiteX3-259" fmla="*/ 554990 w 871852"/>
                        <a:gd name="connsiteY3-260" fmla="*/ 98454 h 908986"/>
                        <a:gd name="connsiteX4-261" fmla="*/ 645320 w 871852"/>
                        <a:gd name="connsiteY4-262" fmla="*/ 444500 h 908986"/>
                        <a:gd name="connsiteX5-263" fmla="*/ 866933 w 871852"/>
                        <a:gd name="connsiteY5-264" fmla="*/ 898748 h 908986"/>
                        <a:gd name="connsiteX6-265" fmla="*/ 416056 w 871852"/>
                        <a:gd name="connsiteY6-266" fmla="*/ 804320 h 908986"/>
                        <a:gd name="connsiteX7-267" fmla="*/ 88928 w 871852"/>
                        <a:gd name="connsiteY7-268" fmla="*/ 640014 h 908986"/>
                        <a:gd name="connsiteX8-269" fmla="*/ 0 w 871852"/>
                        <a:gd name="connsiteY8-270" fmla="*/ 551086 h 908986"/>
                        <a:gd name="connsiteX9-271" fmla="*/ 0 w 871852"/>
                        <a:gd name="connsiteY9-272" fmla="*/ 88928 h 908986"/>
                        <a:gd name="connsiteX0-273" fmla="*/ 0 w 872110"/>
                        <a:gd name="connsiteY0-274" fmla="*/ 88928 h 908986"/>
                        <a:gd name="connsiteX1-275" fmla="*/ 88928 w 872110"/>
                        <a:gd name="connsiteY1-276" fmla="*/ 0 h 908986"/>
                        <a:gd name="connsiteX2-277" fmla="*/ 444631 w 872110"/>
                        <a:gd name="connsiteY2-278" fmla="*/ 0 h 908986"/>
                        <a:gd name="connsiteX3-279" fmla="*/ 554990 w 872110"/>
                        <a:gd name="connsiteY3-280" fmla="*/ 98454 h 908986"/>
                        <a:gd name="connsiteX4-281" fmla="*/ 657226 w 872110"/>
                        <a:gd name="connsiteY4-282" fmla="*/ 444500 h 908986"/>
                        <a:gd name="connsiteX5-283" fmla="*/ 866933 w 872110"/>
                        <a:gd name="connsiteY5-284" fmla="*/ 898748 h 908986"/>
                        <a:gd name="connsiteX6-285" fmla="*/ 416056 w 872110"/>
                        <a:gd name="connsiteY6-286" fmla="*/ 804320 h 908986"/>
                        <a:gd name="connsiteX7-287" fmla="*/ 88928 w 872110"/>
                        <a:gd name="connsiteY7-288" fmla="*/ 640014 h 908986"/>
                        <a:gd name="connsiteX8-289" fmla="*/ 0 w 872110"/>
                        <a:gd name="connsiteY8-290" fmla="*/ 551086 h 908986"/>
                        <a:gd name="connsiteX9-291" fmla="*/ 0 w 872110"/>
                        <a:gd name="connsiteY9-292" fmla="*/ 88928 h 90898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91" y="connsiteY9-92"/>
                        </a:cxn>
                      </a:cxnLst>
                      <a:rect l="l" t="t" r="r" b="b"/>
                      <a:pathLst>
                        <a:path w="872110" h="908986">
                          <a:moveTo>
                            <a:pt x="0" y="88928"/>
                          </a:moveTo>
                          <a:cubicBezTo>
                            <a:pt x="0" y="39814"/>
                            <a:pt x="39814" y="0"/>
                            <a:pt x="88928" y="0"/>
                          </a:cubicBezTo>
                          <a:lnTo>
                            <a:pt x="444631" y="0"/>
                          </a:lnTo>
                          <a:cubicBezTo>
                            <a:pt x="493745" y="0"/>
                            <a:pt x="521653" y="37434"/>
                            <a:pt x="554990" y="98454"/>
                          </a:cubicBezTo>
                          <a:cubicBezTo>
                            <a:pt x="589629" y="164997"/>
                            <a:pt x="604839" y="320246"/>
                            <a:pt x="657226" y="444500"/>
                          </a:cubicBezTo>
                          <a:cubicBezTo>
                            <a:pt x="709613" y="568754"/>
                            <a:pt x="906334" y="831237"/>
                            <a:pt x="866933" y="898748"/>
                          </a:cubicBezTo>
                          <a:cubicBezTo>
                            <a:pt x="866933" y="947862"/>
                            <a:pt x="465170" y="804320"/>
                            <a:pt x="416056" y="804320"/>
                          </a:cubicBezTo>
                          <a:lnTo>
                            <a:pt x="88928" y="640014"/>
                          </a:lnTo>
                          <a:cubicBezTo>
                            <a:pt x="39814" y="640014"/>
                            <a:pt x="0" y="600200"/>
                            <a:pt x="0" y="551086"/>
                          </a:cubicBezTo>
                          <a:lnTo>
                            <a:pt x="0" y="8892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58" name="Grupo 257"/>
                  <p:cNvGrpSpPr/>
                  <p:nvPr/>
                </p:nvGrpSpPr>
                <p:grpSpPr>
                  <a:xfrm rot="1755505">
                    <a:off x="7827394" y="2955755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91" name="Retângulo 290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92" name="Fluxograma: Atraso 291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93" name="Fluxograma: Atraso 292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59" name="Grupo 258"/>
                  <p:cNvGrpSpPr/>
                  <p:nvPr/>
                </p:nvGrpSpPr>
                <p:grpSpPr>
                  <a:xfrm>
                    <a:off x="7724899" y="3455817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88" name="Retângulo 287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89" name="Fluxograma: Atraso 288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90" name="Fluxograma: Atraso 289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60" name="Grupo 259"/>
                  <p:cNvGrpSpPr/>
                  <p:nvPr/>
                </p:nvGrpSpPr>
                <p:grpSpPr>
                  <a:xfrm rot="19845593">
                    <a:off x="7832136" y="3973949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85" name="Retângulo 284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86" name="Fluxograma: Atraso 285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87" name="Fluxograma: Atraso 286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61" name="Grupo 260"/>
                  <p:cNvGrpSpPr/>
                  <p:nvPr/>
                </p:nvGrpSpPr>
                <p:grpSpPr>
                  <a:xfrm rot="17963128">
                    <a:off x="8238382" y="4426451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82" name="Retângulo 281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83" name="Fluxograma: Atraso 282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84" name="Fluxograma: Atraso 283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62" name="Grupo 261"/>
                  <p:cNvGrpSpPr/>
                  <p:nvPr/>
                </p:nvGrpSpPr>
                <p:grpSpPr>
                  <a:xfrm rot="16200000">
                    <a:off x="8840710" y="4582150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79" name="Retângulo 278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80" name="Fluxograma: Atraso 279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81" name="Fluxograma: Atraso 280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63" name="Grupo 262"/>
                  <p:cNvGrpSpPr/>
                  <p:nvPr/>
                </p:nvGrpSpPr>
                <p:grpSpPr>
                  <a:xfrm rot="19844495" flipH="1">
                    <a:off x="9863222" y="2941035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76" name="Retângulo 275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77" name="Fluxograma: Atraso 276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78" name="Fluxograma: Atraso 277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64" name="Grupo 263"/>
                  <p:cNvGrpSpPr/>
                  <p:nvPr/>
                </p:nvGrpSpPr>
                <p:grpSpPr>
                  <a:xfrm flipH="1">
                    <a:off x="9927617" y="3463957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73" name="Retângulo 272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74" name="Fluxograma: Atraso 273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75" name="Fluxograma: Atraso 274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65" name="Grupo 264"/>
                  <p:cNvGrpSpPr/>
                  <p:nvPr/>
                </p:nvGrpSpPr>
                <p:grpSpPr>
                  <a:xfrm rot="1754407" flipH="1">
                    <a:off x="9866100" y="4004949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70" name="Retângulo 269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71" name="Fluxograma: Atraso 270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72" name="Fluxograma: Atraso 271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66" name="Grupo 265"/>
                  <p:cNvGrpSpPr/>
                  <p:nvPr/>
                </p:nvGrpSpPr>
                <p:grpSpPr>
                  <a:xfrm rot="3636872" flipH="1">
                    <a:off x="9467474" y="4449831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67" name="Retângulo 266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68" name="Fluxograma: Atraso 267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69" name="Fluxograma: Atraso 268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</p:grpSp>
            <p:grpSp>
              <p:nvGrpSpPr>
                <p:cNvPr id="233" name="Grupo 232"/>
                <p:cNvGrpSpPr/>
                <p:nvPr/>
              </p:nvGrpSpPr>
              <p:grpSpPr>
                <a:xfrm>
                  <a:off x="-9260292" y="2473506"/>
                  <a:ext cx="5203997" cy="3072053"/>
                  <a:chOff x="-647141" y="2867675"/>
                  <a:chExt cx="5203997" cy="3072053"/>
                </a:xfrm>
              </p:grpSpPr>
              <p:sp>
                <p:nvSpPr>
                  <p:cNvPr id="251" name="Retângulo 250"/>
                  <p:cNvSpPr/>
                  <p:nvPr/>
                </p:nvSpPr>
                <p:spPr>
                  <a:xfrm rot="14452702">
                    <a:off x="1103714" y="2415606"/>
                    <a:ext cx="949065" cy="4450776"/>
                  </a:xfrm>
                  <a:prstGeom prst="rect">
                    <a:avLst/>
                  </a:prstGeom>
                  <a:solidFill>
                    <a:srgbClr val="4651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252" name="Retângulo 251"/>
                  <p:cNvSpPr/>
                  <p:nvPr/>
                </p:nvSpPr>
                <p:spPr>
                  <a:xfrm rot="14452702">
                    <a:off x="1564270" y="3239808"/>
                    <a:ext cx="949065" cy="4450776"/>
                  </a:xfrm>
                  <a:prstGeom prst="rect">
                    <a:avLst/>
                  </a:prstGeom>
                  <a:solidFill>
                    <a:srgbClr val="3A43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253" name="Retângulo 252"/>
                  <p:cNvSpPr/>
                  <p:nvPr/>
                </p:nvSpPr>
                <p:spPr>
                  <a:xfrm rot="14484093">
                    <a:off x="3234241" y="3522544"/>
                    <a:ext cx="1785825" cy="476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254" name="Retângulo 253"/>
                  <p:cNvSpPr/>
                  <p:nvPr/>
                </p:nvSpPr>
                <p:spPr>
                  <a:xfrm rot="14463913">
                    <a:off x="2883571" y="3821659"/>
                    <a:ext cx="1903545" cy="200238"/>
                  </a:xfrm>
                  <a:prstGeom prst="rect">
                    <a:avLst/>
                  </a:prstGeom>
                  <a:solidFill>
                    <a:srgbClr val="3A393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255" name="Oval 254"/>
                  <p:cNvSpPr/>
                  <p:nvPr/>
                </p:nvSpPr>
                <p:spPr>
                  <a:xfrm>
                    <a:off x="4378194" y="4261975"/>
                    <a:ext cx="178662" cy="164769"/>
                  </a:xfrm>
                  <a:prstGeom prst="ellipse">
                    <a:avLst/>
                  </a:prstGeom>
                  <a:solidFill>
                    <a:srgbClr val="E5E5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234" name="Grupo 233"/>
                <p:cNvGrpSpPr/>
                <p:nvPr/>
              </p:nvGrpSpPr>
              <p:grpSpPr>
                <a:xfrm>
                  <a:off x="-2474699" y="1711244"/>
                  <a:ext cx="968314" cy="1773287"/>
                  <a:chOff x="-2455539" y="1708292"/>
                  <a:chExt cx="968314" cy="1773287"/>
                </a:xfrm>
              </p:grpSpPr>
              <p:grpSp>
                <p:nvGrpSpPr>
                  <p:cNvPr id="235" name="Grupo 234"/>
                  <p:cNvGrpSpPr/>
                  <p:nvPr/>
                </p:nvGrpSpPr>
                <p:grpSpPr>
                  <a:xfrm rot="21272263">
                    <a:off x="-2455539" y="1708292"/>
                    <a:ext cx="776382" cy="423688"/>
                    <a:chOff x="-2045839" y="1698482"/>
                    <a:chExt cx="801883" cy="423688"/>
                  </a:xfrm>
                  <a:solidFill>
                    <a:srgbClr val="F0D3A7"/>
                  </a:solidFill>
                </p:grpSpPr>
                <p:sp>
                  <p:nvSpPr>
                    <p:cNvPr id="248" name="Retângulo 247"/>
                    <p:cNvSpPr/>
                    <p:nvPr/>
                  </p:nvSpPr>
                  <p:spPr>
                    <a:xfrm>
                      <a:off x="-1818367" y="1698483"/>
                      <a:ext cx="367319" cy="42368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49" name="Fluxograma: Atraso 248"/>
                    <p:cNvSpPr/>
                    <p:nvPr/>
                  </p:nvSpPr>
                  <p:spPr>
                    <a:xfrm>
                      <a:off x="-1530471" y="1698483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50" name="Fluxograma: Atraso 249"/>
                    <p:cNvSpPr/>
                    <p:nvPr/>
                  </p:nvSpPr>
                  <p:spPr>
                    <a:xfrm flipH="1">
                      <a:off x="-2045839" y="1698482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36" name="Grupo 235"/>
                  <p:cNvGrpSpPr/>
                  <p:nvPr/>
                </p:nvGrpSpPr>
                <p:grpSpPr>
                  <a:xfrm rot="21272263">
                    <a:off x="-2353726" y="2143722"/>
                    <a:ext cx="776382" cy="423688"/>
                    <a:chOff x="-2045839" y="1698482"/>
                    <a:chExt cx="801883" cy="423688"/>
                  </a:xfrm>
                  <a:solidFill>
                    <a:srgbClr val="F0D3A7"/>
                  </a:solidFill>
                </p:grpSpPr>
                <p:sp>
                  <p:nvSpPr>
                    <p:cNvPr id="245" name="Retângulo 244"/>
                    <p:cNvSpPr/>
                    <p:nvPr/>
                  </p:nvSpPr>
                  <p:spPr>
                    <a:xfrm>
                      <a:off x="-1818367" y="1698483"/>
                      <a:ext cx="367319" cy="42368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46" name="Fluxograma: Atraso 245"/>
                    <p:cNvSpPr/>
                    <p:nvPr/>
                  </p:nvSpPr>
                  <p:spPr>
                    <a:xfrm>
                      <a:off x="-1530471" y="1698483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47" name="Fluxograma: Atraso 246"/>
                    <p:cNvSpPr/>
                    <p:nvPr/>
                  </p:nvSpPr>
                  <p:spPr>
                    <a:xfrm flipH="1">
                      <a:off x="-2045839" y="1698482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37" name="Grupo 236"/>
                  <p:cNvGrpSpPr/>
                  <p:nvPr/>
                </p:nvGrpSpPr>
                <p:grpSpPr>
                  <a:xfrm rot="21272263">
                    <a:off x="-2263607" y="2593457"/>
                    <a:ext cx="776382" cy="423688"/>
                    <a:chOff x="-2045839" y="1698482"/>
                    <a:chExt cx="801883" cy="423688"/>
                  </a:xfrm>
                  <a:solidFill>
                    <a:srgbClr val="F0D3A7"/>
                  </a:solidFill>
                </p:grpSpPr>
                <p:sp>
                  <p:nvSpPr>
                    <p:cNvPr id="242" name="Retângulo 241"/>
                    <p:cNvSpPr/>
                    <p:nvPr/>
                  </p:nvSpPr>
                  <p:spPr>
                    <a:xfrm>
                      <a:off x="-1818367" y="1698483"/>
                      <a:ext cx="367319" cy="42368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43" name="Fluxograma: Atraso 242"/>
                    <p:cNvSpPr/>
                    <p:nvPr/>
                  </p:nvSpPr>
                  <p:spPr>
                    <a:xfrm>
                      <a:off x="-1530471" y="1698483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44" name="Fluxograma: Atraso 243"/>
                    <p:cNvSpPr/>
                    <p:nvPr/>
                  </p:nvSpPr>
                  <p:spPr>
                    <a:xfrm flipH="1">
                      <a:off x="-2045839" y="1698482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238" name="Grupo 237"/>
                  <p:cNvGrpSpPr/>
                  <p:nvPr/>
                </p:nvGrpSpPr>
                <p:grpSpPr>
                  <a:xfrm rot="21272263">
                    <a:off x="-2285611" y="3057891"/>
                    <a:ext cx="776382" cy="423688"/>
                    <a:chOff x="-2045839" y="1698482"/>
                    <a:chExt cx="801883" cy="423688"/>
                  </a:xfrm>
                  <a:solidFill>
                    <a:srgbClr val="F0D3A7"/>
                  </a:solidFill>
                </p:grpSpPr>
                <p:sp>
                  <p:nvSpPr>
                    <p:cNvPr id="239" name="Retângulo 238"/>
                    <p:cNvSpPr/>
                    <p:nvPr/>
                  </p:nvSpPr>
                  <p:spPr>
                    <a:xfrm>
                      <a:off x="-1818367" y="1698483"/>
                      <a:ext cx="367319" cy="42368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40" name="Fluxograma: Atraso 239"/>
                    <p:cNvSpPr/>
                    <p:nvPr/>
                  </p:nvSpPr>
                  <p:spPr>
                    <a:xfrm>
                      <a:off x="-1530471" y="1698483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41" name="Fluxograma: Atraso 240"/>
                    <p:cNvSpPr/>
                    <p:nvPr/>
                  </p:nvSpPr>
                  <p:spPr>
                    <a:xfrm flipH="1">
                      <a:off x="-2045839" y="1698482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</p:grpSp>
          </p:grpSp>
          <p:sp>
            <p:nvSpPr>
              <p:cNvPr id="819" name="CaixaDeTexto 818"/>
              <p:cNvSpPr txBox="1"/>
              <p:nvPr/>
            </p:nvSpPr>
            <p:spPr>
              <a:xfrm>
                <a:off x="24454043" y="35016200"/>
                <a:ext cx="7725394" cy="8555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5000" dirty="0">
                    <a:latin typeface="Exo" panose="00000500000000000000" charset="0"/>
                    <a:cs typeface="Exo" panose="00000500000000000000" charset="0"/>
                  </a:rPr>
                  <a:t>Outra forma é comparar a sua empresa com outras do mercado e analisar quanto estas empresas faturam. É uma boa referência… O resumo é que existem várias técnicas e você precisa conhecê-las para poder negociar e saber quanto vale sua ideia!</a:t>
                </a:r>
                <a:endParaRPr lang="pt-PT" sz="5000" dirty="0">
                  <a:latin typeface="Exo" panose="00000500000000000000" charset="0"/>
                  <a:ea typeface="Yu Gothic" panose="020B0400000000000000" pitchFamily="34" charset="-128"/>
                  <a:cs typeface="Exo" panose="00000500000000000000" charset="0"/>
                </a:endParaRPr>
              </a:p>
            </p:txBody>
          </p:sp>
          <p:grpSp>
            <p:nvGrpSpPr>
              <p:cNvPr id="9" name="Grupo 8"/>
              <p:cNvGrpSpPr/>
              <p:nvPr/>
            </p:nvGrpSpPr>
            <p:grpSpPr>
              <a:xfrm>
                <a:off x="23628069" y="32893267"/>
                <a:ext cx="8330280" cy="2035036"/>
                <a:chOff x="23628069" y="32893267"/>
                <a:chExt cx="8330280" cy="2035036"/>
              </a:xfrm>
            </p:grpSpPr>
            <p:sp>
              <p:nvSpPr>
                <p:cNvPr id="818" name="CaixaDeTexto 817"/>
                <p:cNvSpPr txBox="1"/>
                <p:nvPr/>
              </p:nvSpPr>
              <p:spPr>
                <a:xfrm>
                  <a:off x="23628069" y="32893267"/>
                  <a:ext cx="5624672" cy="1014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6000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PROCURE</a:t>
                  </a:r>
                </a:p>
              </p:txBody>
            </p:sp>
            <p:sp>
              <p:nvSpPr>
                <p:cNvPr id="820" name="CaixaDeTexto 819"/>
                <p:cNvSpPr txBox="1"/>
                <p:nvPr/>
              </p:nvSpPr>
              <p:spPr>
                <a:xfrm>
                  <a:off x="24265082" y="33606233"/>
                  <a:ext cx="7693267" cy="1322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8000" b="1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REFERÊNCIAS</a:t>
                  </a:r>
                </a:p>
              </p:txBody>
            </p:sp>
          </p:grpSp>
        </p:grpSp>
        <p:grpSp>
          <p:nvGrpSpPr>
            <p:cNvPr id="14" name="Grupo 13"/>
            <p:cNvGrpSpPr/>
            <p:nvPr/>
          </p:nvGrpSpPr>
          <p:grpSpPr>
            <a:xfrm>
              <a:off x="-116869249" y="-8958228"/>
              <a:ext cx="74339784" cy="82752504"/>
              <a:chOff x="-116869249" y="-8958228"/>
              <a:chExt cx="74339784" cy="82752504"/>
            </a:xfrm>
          </p:grpSpPr>
          <p:grpSp>
            <p:nvGrpSpPr>
              <p:cNvPr id="29" name="Grupo 28"/>
              <p:cNvGrpSpPr/>
              <p:nvPr/>
            </p:nvGrpSpPr>
            <p:grpSpPr>
              <a:xfrm>
                <a:off x="-116869249" y="-8958228"/>
                <a:ext cx="74339784" cy="82752504"/>
                <a:chOff x="-9260292" y="-3278783"/>
                <a:chExt cx="7927248" cy="8824342"/>
              </a:xfrm>
            </p:grpSpPr>
            <p:sp>
              <p:nvSpPr>
                <p:cNvPr id="20" name="Trapézio 19"/>
                <p:cNvSpPr/>
                <p:nvPr/>
              </p:nvSpPr>
              <p:spPr>
                <a:xfrm rot="1440783">
                  <a:off x="-4570290" y="1002515"/>
                  <a:ext cx="2845758" cy="3190747"/>
                </a:xfrm>
                <a:custGeom>
                  <a:avLst/>
                  <a:gdLst>
                    <a:gd name="connsiteX0" fmla="*/ 0 w 1050387"/>
                    <a:gd name="connsiteY0" fmla="*/ 1284107 h 1284107"/>
                    <a:gd name="connsiteX1" fmla="*/ 262597 w 1050387"/>
                    <a:gd name="connsiteY1" fmla="*/ 0 h 1284107"/>
                    <a:gd name="connsiteX2" fmla="*/ 787790 w 1050387"/>
                    <a:gd name="connsiteY2" fmla="*/ 0 h 1284107"/>
                    <a:gd name="connsiteX3" fmla="*/ 1050387 w 1050387"/>
                    <a:gd name="connsiteY3" fmla="*/ 1284107 h 1284107"/>
                    <a:gd name="connsiteX4" fmla="*/ 0 w 1050387"/>
                    <a:gd name="connsiteY4" fmla="*/ 1284107 h 1284107"/>
                    <a:gd name="connsiteX0-1" fmla="*/ 0 w 1285629"/>
                    <a:gd name="connsiteY0-2" fmla="*/ 1284107 h 2205370"/>
                    <a:gd name="connsiteX1-3" fmla="*/ 262597 w 1285629"/>
                    <a:gd name="connsiteY1-4" fmla="*/ 0 h 2205370"/>
                    <a:gd name="connsiteX2-5" fmla="*/ 787790 w 1285629"/>
                    <a:gd name="connsiteY2-6" fmla="*/ 0 h 2205370"/>
                    <a:gd name="connsiteX3-7" fmla="*/ 1285629 w 1285629"/>
                    <a:gd name="connsiteY3-8" fmla="*/ 2205370 h 2205370"/>
                    <a:gd name="connsiteX4-9" fmla="*/ 0 w 1285629"/>
                    <a:gd name="connsiteY4-10" fmla="*/ 1284107 h 2205370"/>
                    <a:gd name="connsiteX0-11" fmla="*/ 0 w 1285629"/>
                    <a:gd name="connsiteY0-12" fmla="*/ 1284107 h 2205370"/>
                    <a:gd name="connsiteX1-13" fmla="*/ 262597 w 1285629"/>
                    <a:gd name="connsiteY1-14" fmla="*/ 0 h 2205370"/>
                    <a:gd name="connsiteX2-15" fmla="*/ 787790 w 1285629"/>
                    <a:gd name="connsiteY2-16" fmla="*/ 0 h 2205370"/>
                    <a:gd name="connsiteX3-17" fmla="*/ 950946 w 1285629"/>
                    <a:gd name="connsiteY3-18" fmla="*/ 780428 h 2205370"/>
                    <a:gd name="connsiteX4-19" fmla="*/ 1285629 w 1285629"/>
                    <a:gd name="connsiteY4-20" fmla="*/ 2205370 h 2205370"/>
                    <a:gd name="connsiteX5" fmla="*/ 0 w 1285629"/>
                    <a:gd name="connsiteY5" fmla="*/ 1284107 h 2205370"/>
                    <a:gd name="connsiteX0-21" fmla="*/ 0 w 1358058"/>
                    <a:gd name="connsiteY0-22" fmla="*/ 1284107 h 2205370"/>
                    <a:gd name="connsiteX1-23" fmla="*/ 262597 w 1358058"/>
                    <a:gd name="connsiteY1-24" fmla="*/ 0 h 2205370"/>
                    <a:gd name="connsiteX2-25" fmla="*/ 787790 w 1358058"/>
                    <a:gd name="connsiteY2-26" fmla="*/ 0 h 2205370"/>
                    <a:gd name="connsiteX3-27" fmla="*/ 1358058 w 1358058"/>
                    <a:gd name="connsiteY3-28" fmla="*/ 1825330 h 2205370"/>
                    <a:gd name="connsiteX4-29" fmla="*/ 1285629 w 1358058"/>
                    <a:gd name="connsiteY4-30" fmla="*/ 2205370 h 2205370"/>
                    <a:gd name="connsiteX5-31" fmla="*/ 0 w 1358058"/>
                    <a:gd name="connsiteY5-32" fmla="*/ 1284107 h 2205370"/>
                    <a:gd name="connsiteX0-33" fmla="*/ 0 w 1285629"/>
                    <a:gd name="connsiteY0-34" fmla="*/ 1284107 h 2205370"/>
                    <a:gd name="connsiteX1-35" fmla="*/ 262597 w 1285629"/>
                    <a:gd name="connsiteY1-36" fmla="*/ 0 h 2205370"/>
                    <a:gd name="connsiteX2-37" fmla="*/ 787790 w 1285629"/>
                    <a:gd name="connsiteY2-38" fmla="*/ 0 h 2205370"/>
                    <a:gd name="connsiteX3-39" fmla="*/ 1173225 w 1285629"/>
                    <a:gd name="connsiteY3-40" fmla="*/ 1916015 h 2205370"/>
                    <a:gd name="connsiteX4-41" fmla="*/ 1285629 w 1285629"/>
                    <a:gd name="connsiteY4-42" fmla="*/ 2205370 h 2205370"/>
                    <a:gd name="connsiteX5-43" fmla="*/ 0 w 1285629"/>
                    <a:gd name="connsiteY5-44" fmla="*/ 1284107 h 2205370"/>
                    <a:gd name="connsiteX0-45" fmla="*/ 0 w 1285629"/>
                    <a:gd name="connsiteY0-46" fmla="*/ 1284107 h 2205370"/>
                    <a:gd name="connsiteX1-47" fmla="*/ 262597 w 1285629"/>
                    <a:gd name="connsiteY1-48" fmla="*/ 0 h 2205370"/>
                    <a:gd name="connsiteX2-49" fmla="*/ 787790 w 1285629"/>
                    <a:gd name="connsiteY2-50" fmla="*/ 0 h 2205370"/>
                    <a:gd name="connsiteX3-51" fmla="*/ 1277166 w 1285629"/>
                    <a:gd name="connsiteY3-52" fmla="*/ 2071307 h 2205370"/>
                    <a:gd name="connsiteX4-53" fmla="*/ 1285629 w 1285629"/>
                    <a:gd name="connsiteY4-54" fmla="*/ 2205370 h 2205370"/>
                    <a:gd name="connsiteX5-55" fmla="*/ 0 w 1285629"/>
                    <a:gd name="connsiteY5-56" fmla="*/ 1284107 h 2205370"/>
                    <a:gd name="connsiteX0-57" fmla="*/ 0 w 1285629"/>
                    <a:gd name="connsiteY0-58" fmla="*/ 1284107 h 2205370"/>
                    <a:gd name="connsiteX1-59" fmla="*/ 262597 w 1285629"/>
                    <a:gd name="connsiteY1-60" fmla="*/ 0 h 2205370"/>
                    <a:gd name="connsiteX2-61" fmla="*/ 787790 w 1285629"/>
                    <a:gd name="connsiteY2-62" fmla="*/ 0 h 2205370"/>
                    <a:gd name="connsiteX3-63" fmla="*/ 977219 w 1285629"/>
                    <a:gd name="connsiteY3-64" fmla="*/ 815995 h 2205370"/>
                    <a:gd name="connsiteX4-65" fmla="*/ 1277166 w 1285629"/>
                    <a:gd name="connsiteY4-66" fmla="*/ 2071307 h 2205370"/>
                    <a:gd name="connsiteX5-67" fmla="*/ 1285629 w 1285629"/>
                    <a:gd name="connsiteY5-68" fmla="*/ 2205370 h 2205370"/>
                    <a:gd name="connsiteX6" fmla="*/ 0 w 1285629"/>
                    <a:gd name="connsiteY6" fmla="*/ 1284107 h 2205370"/>
                    <a:gd name="connsiteX0-69" fmla="*/ 0 w 1869648"/>
                    <a:gd name="connsiteY0-70" fmla="*/ 1284107 h 2205370"/>
                    <a:gd name="connsiteX1-71" fmla="*/ 262597 w 1869648"/>
                    <a:gd name="connsiteY1-72" fmla="*/ 0 h 2205370"/>
                    <a:gd name="connsiteX2-73" fmla="*/ 787790 w 1869648"/>
                    <a:gd name="connsiteY2-74" fmla="*/ 0 h 2205370"/>
                    <a:gd name="connsiteX3-75" fmla="*/ 1869648 w 1869648"/>
                    <a:gd name="connsiteY3-76" fmla="*/ 1297799 h 2205370"/>
                    <a:gd name="connsiteX4-77" fmla="*/ 1277166 w 1869648"/>
                    <a:gd name="connsiteY4-78" fmla="*/ 2071307 h 2205370"/>
                    <a:gd name="connsiteX5-79" fmla="*/ 1285629 w 1869648"/>
                    <a:gd name="connsiteY5-80" fmla="*/ 2205370 h 2205370"/>
                    <a:gd name="connsiteX6-81" fmla="*/ 0 w 1869648"/>
                    <a:gd name="connsiteY6-82" fmla="*/ 1284107 h 2205370"/>
                    <a:gd name="connsiteX0-83" fmla="*/ 0 w 2024721"/>
                    <a:gd name="connsiteY0-84" fmla="*/ 1284107 h 2205370"/>
                    <a:gd name="connsiteX1-85" fmla="*/ 262597 w 2024721"/>
                    <a:gd name="connsiteY1-86" fmla="*/ 0 h 2205370"/>
                    <a:gd name="connsiteX2-87" fmla="*/ 787790 w 2024721"/>
                    <a:gd name="connsiteY2-88" fmla="*/ 0 h 2205370"/>
                    <a:gd name="connsiteX3-89" fmla="*/ 2024721 w 2024721"/>
                    <a:gd name="connsiteY3-90" fmla="*/ 1677095 h 2205370"/>
                    <a:gd name="connsiteX4-91" fmla="*/ 1277166 w 2024721"/>
                    <a:gd name="connsiteY4-92" fmla="*/ 2071307 h 2205370"/>
                    <a:gd name="connsiteX5-93" fmla="*/ 1285629 w 2024721"/>
                    <a:gd name="connsiteY5-94" fmla="*/ 2205370 h 2205370"/>
                    <a:gd name="connsiteX6-95" fmla="*/ 0 w 2024721"/>
                    <a:gd name="connsiteY6-96" fmla="*/ 1284107 h 2205370"/>
                    <a:gd name="connsiteX0-97" fmla="*/ 0 w 2024721"/>
                    <a:gd name="connsiteY0-98" fmla="*/ 1291346 h 2212609"/>
                    <a:gd name="connsiteX1-99" fmla="*/ 262597 w 2024721"/>
                    <a:gd name="connsiteY1-100" fmla="*/ 7239 h 2212609"/>
                    <a:gd name="connsiteX2-101" fmla="*/ 492288 w 2024721"/>
                    <a:gd name="connsiteY2-102" fmla="*/ 0 h 2212609"/>
                    <a:gd name="connsiteX3-103" fmla="*/ 787790 w 2024721"/>
                    <a:gd name="connsiteY3-104" fmla="*/ 7239 h 2212609"/>
                    <a:gd name="connsiteX4-105" fmla="*/ 2024721 w 2024721"/>
                    <a:gd name="connsiteY4-106" fmla="*/ 1684334 h 2212609"/>
                    <a:gd name="connsiteX5-107" fmla="*/ 1277166 w 2024721"/>
                    <a:gd name="connsiteY5-108" fmla="*/ 2078546 h 2212609"/>
                    <a:gd name="connsiteX6-109" fmla="*/ 1285629 w 2024721"/>
                    <a:gd name="connsiteY6-110" fmla="*/ 2212609 h 2212609"/>
                    <a:gd name="connsiteX7" fmla="*/ 0 w 2024721"/>
                    <a:gd name="connsiteY7" fmla="*/ 1291346 h 2212609"/>
                    <a:gd name="connsiteX0-111" fmla="*/ 0 w 2024721"/>
                    <a:gd name="connsiteY0-112" fmla="*/ 2259811 h 3181074"/>
                    <a:gd name="connsiteX1-113" fmla="*/ 262597 w 2024721"/>
                    <a:gd name="connsiteY1-114" fmla="*/ 975704 h 3181074"/>
                    <a:gd name="connsiteX2-115" fmla="*/ 192916 w 2024721"/>
                    <a:gd name="connsiteY2-116" fmla="*/ 0 h 3181074"/>
                    <a:gd name="connsiteX3-117" fmla="*/ 787790 w 2024721"/>
                    <a:gd name="connsiteY3-118" fmla="*/ 975704 h 3181074"/>
                    <a:gd name="connsiteX4-119" fmla="*/ 2024721 w 2024721"/>
                    <a:gd name="connsiteY4-120" fmla="*/ 2652799 h 3181074"/>
                    <a:gd name="connsiteX5-121" fmla="*/ 1277166 w 2024721"/>
                    <a:gd name="connsiteY5-122" fmla="*/ 3047011 h 3181074"/>
                    <a:gd name="connsiteX6-123" fmla="*/ 1285629 w 2024721"/>
                    <a:gd name="connsiteY6-124" fmla="*/ 3181074 h 3181074"/>
                    <a:gd name="connsiteX7-125" fmla="*/ 0 w 2024721"/>
                    <a:gd name="connsiteY7-126" fmla="*/ 2259811 h 3181074"/>
                    <a:gd name="connsiteX0-127" fmla="*/ 0 w 2024721"/>
                    <a:gd name="connsiteY0-128" fmla="*/ 2259811 h 3181074"/>
                    <a:gd name="connsiteX1-129" fmla="*/ 262597 w 2024721"/>
                    <a:gd name="connsiteY1-130" fmla="*/ 975704 h 3181074"/>
                    <a:gd name="connsiteX2-131" fmla="*/ 192916 w 2024721"/>
                    <a:gd name="connsiteY2-132" fmla="*/ 0 h 3181074"/>
                    <a:gd name="connsiteX3-133" fmla="*/ 272336 w 2024721"/>
                    <a:gd name="connsiteY3-134" fmla="*/ 131458 h 3181074"/>
                    <a:gd name="connsiteX4-135" fmla="*/ 787790 w 2024721"/>
                    <a:gd name="connsiteY4-136" fmla="*/ 975704 h 3181074"/>
                    <a:gd name="connsiteX5-137" fmla="*/ 2024721 w 2024721"/>
                    <a:gd name="connsiteY5-138" fmla="*/ 2652799 h 3181074"/>
                    <a:gd name="connsiteX6-139" fmla="*/ 1277166 w 2024721"/>
                    <a:gd name="connsiteY6-140" fmla="*/ 3047011 h 3181074"/>
                    <a:gd name="connsiteX7-141" fmla="*/ 1285629 w 2024721"/>
                    <a:gd name="connsiteY7-142" fmla="*/ 3181074 h 3181074"/>
                    <a:gd name="connsiteX8" fmla="*/ 0 w 2024721"/>
                    <a:gd name="connsiteY8" fmla="*/ 2259811 h 3181074"/>
                    <a:gd name="connsiteX0-143" fmla="*/ 0 w 2024721"/>
                    <a:gd name="connsiteY0-144" fmla="*/ 2259811 h 3181074"/>
                    <a:gd name="connsiteX1-145" fmla="*/ 262597 w 2024721"/>
                    <a:gd name="connsiteY1-146" fmla="*/ 975704 h 3181074"/>
                    <a:gd name="connsiteX2-147" fmla="*/ 192916 w 2024721"/>
                    <a:gd name="connsiteY2-148" fmla="*/ 0 h 3181074"/>
                    <a:gd name="connsiteX3-149" fmla="*/ 512709 w 2024721"/>
                    <a:gd name="connsiteY3-150" fmla="*/ 40 h 3181074"/>
                    <a:gd name="connsiteX4-151" fmla="*/ 787790 w 2024721"/>
                    <a:gd name="connsiteY4-152" fmla="*/ 975704 h 3181074"/>
                    <a:gd name="connsiteX5-153" fmla="*/ 2024721 w 2024721"/>
                    <a:gd name="connsiteY5-154" fmla="*/ 2652799 h 3181074"/>
                    <a:gd name="connsiteX6-155" fmla="*/ 1277166 w 2024721"/>
                    <a:gd name="connsiteY6-156" fmla="*/ 3047011 h 3181074"/>
                    <a:gd name="connsiteX7-157" fmla="*/ 1285629 w 2024721"/>
                    <a:gd name="connsiteY7-158" fmla="*/ 3181074 h 3181074"/>
                    <a:gd name="connsiteX8-159" fmla="*/ 0 w 2024721"/>
                    <a:gd name="connsiteY8-160" fmla="*/ 2259811 h 3181074"/>
                    <a:gd name="connsiteX0-161" fmla="*/ 0 w 2024721"/>
                    <a:gd name="connsiteY0-162" fmla="*/ 2302486 h 3223749"/>
                    <a:gd name="connsiteX1-163" fmla="*/ 262597 w 2024721"/>
                    <a:gd name="connsiteY1-164" fmla="*/ 1018379 h 3223749"/>
                    <a:gd name="connsiteX2-165" fmla="*/ 192916 w 2024721"/>
                    <a:gd name="connsiteY2-166" fmla="*/ 42675 h 3223749"/>
                    <a:gd name="connsiteX3-167" fmla="*/ 512709 w 2024721"/>
                    <a:gd name="connsiteY3-168" fmla="*/ 42715 h 3223749"/>
                    <a:gd name="connsiteX4-169" fmla="*/ 787790 w 2024721"/>
                    <a:gd name="connsiteY4-170" fmla="*/ 1018379 h 3223749"/>
                    <a:gd name="connsiteX5-171" fmla="*/ 2024721 w 2024721"/>
                    <a:gd name="connsiteY5-172" fmla="*/ 2695474 h 3223749"/>
                    <a:gd name="connsiteX6-173" fmla="*/ 1277166 w 2024721"/>
                    <a:gd name="connsiteY6-174" fmla="*/ 3089686 h 3223749"/>
                    <a:gd name="connsiteX7-175" fmla="*/ 1285629 w 2024721"/>
                    <a:gd name="connsiteY7-176" fmla="*/ 3223749 h 3223749"/>
                    <a:gd name="connsiteX8-177" fmla="*/ 0 w 2024721"/>
                    <a:gd name="connsiteY8-178" fmla="*/ 2302486 h 3223749"/>
                    <a:gd name="connsiteX0-179" fmla="*/ 0 w 2024721"/>
                    <a:gd name="connsiteY0-180" fmla="*/ 2269484 h 3190747"/>
                    <a:gd name="connsiteX1-181" fmla="*/ 262597 w 2024721"/>
                    <a:gd name="connsiteY1-182" fmla="*/ 985377 h 3190747"/>
                    <a:gd name="connsiteX2-183" fmla="*/ 192916 w 2024721"/>
                    <a:gd name="connsiteY2-184" fmla="*/ 9673 h 3190747"/>
                    <a:gd name="connsiteX3-185" fmla="*/ 518881 w 2024721"/>
                    <a:gd name="connsiteY3-186" fmla="*/ 62577 h 3190747"/>
                    <a:gd name="connsiteX4-187" fmla="*/ 787790 w 2024721"/>
                    <a:gd name="connsiteY4-188" fmla="*/ 985377 h 3190747"/>
                    <a:gd name="connsiteX5-189" fmla="*/ 2024721 w 2024721"/>
                    <a:gd name="connsiteY5-190" fmla="*/ 2662472 h 3190747"/>
                    <a:gd name="connsiteX6-191" fmla="*/ 1277166 w 2024721"/>
                    <a:gd name="connsiteY6-192" fmla="*/ 3056684 h 3190747"/>
                    <a:gd name="connsiteX7-193" fmla="*/ 1285629 w 2024721"/>
                    <a:gd name="connsiteY7-194" fmla="*/ 3190747 h 3190747"/>
                    <a:gd name="connsiteX8-195" fmla="*/ 0 w 2024721"/>
                    <a:gd name="connsiteY8-196" fmla="*/ 2269484 h 3190747"/>
                    <a:gd name="connsiteX0-197" fmla="*/ 0 w 2024721"/>
                    <a:gd name="connsiteY0-198" fmla="*/ 2269484 h 3190747"/>
                    <a:gd name="connsiteX1-199" fmla="*/ 262597 w 2024721"/>
                    <a:gd name="connsiteY1-200" fmla="*/ 985377 h 3190747"/>
                    <a:gd name="connsiteX2-201" fmla="*/ 192916 w 2024721"/>
                    <a:gd name="connsiteY2-202" fmla="*/ 9673 h 3190747"/>
                    <a:gd name="connsiteX3-203" fmla="*/ 518881 w 2024721"/>
                    <a:gd name="connsiteY3-204" fmla="*/ 62577 h 3190747"/>
                    <a:gd name="connsiteX4-205" fmla="*/ 787790 w 2024721"/>
                    <a:gd name="connsiteY4-206" fmla="*/ 985377 h 3190747"/>
                    <a:gd name="connsiteX5-207" fmla="*/ 1199875 w 2024721"/>
                    <a:gd name="connsiteY5-208" fmla="*/ 1538120 h 3190747"/>
                    <a:gd name="connsiteX6-209" fmla="*/ 2024721 w 2024721"/>
                    <a:gd name="connsiteY6-210" fmla="*/ 2662472 h 3190747"/>
                    <a:gd name="connsiteX7-211" fmla="*/ 1277166 w 2024721"/>
                    <a:gd name="connsiteY7-212" fmla="*/ 3056684 h 3190747"/>
                    <a:gd name="connsiteX8-213" fmla="*/ 1285629 w 2024721"/>
                    <a:gd name="connsiteY8-214" fmla="*/ 3190747 h 3190747"/>
                    <a:gd name="connsiteX9" fmla="*/ 0 w 2024721"/>
                    <a:gd name="connsiteY9" fmla="*/ 2269484 h 3190747"/>
                    <a:gd name="connsiteX0-215" fmla="*/ 0 w 2024721"/>
                    <a:gd name="connsiteY0-216" fmla="*/ 2269484 h 3190747"/>
                    <a:gd name="connsiteX1-217" fmla="*/ 262597 w 2024721"/>
                    <a:gd name="connsiteY1-218" fmla="*/ 985377 h 3190747"/>
                    <a:gd name="connsiteX2-219" fmla="*/ 192916 w 2024721"/>
                    <a:gd name="connsiteY2-220" fmla="*/ 9673 h 3190747"/>
                    <a:gd name="connsiteX3-221" fmla="*/ 518881 w 2024721"/>
                    <a:gd name="connsiteY3-222" fmla="*/ 62577 h 3190747"/>
                    <a:gd name="connsiteX4-223" fmla="*/ 787790 w 2024721"/>
                    <a:gd name="connsiteY4-224" fmla="*/ 985377 h 3190747"/>
                    <a:gd name="connsiteX5-225" fmla="*/ 1937027 w 2024721"/>
                    <a:gd name="connsiteY5-226" fmla="*/ 458939 h 3190747"/>
                    <a:gd name="connsiteX6-227" fmla="*/ 2024721 w 2024721"/>
                    <a:gd name="connsiteY6-228" fmla="*/ 2662472 h 3190747"/>
                    <a:gd name="connsiteX7-229" fmla="*/ 1277166 w 2024721"/>
                    <a:gd name="connsiteY7-230" fmla="*/ 3056684 h 3190747"/>
                    <a:gd name="connsiteX8-231" fmla="*/ 1285629 w 2024721"/>
                    <a:gd name="connsiteY8-232" fmla="*/ 3190747 h 3190747"/>
                    <a:gd name="connsiteX9-233" fmla="*/ 0 w 2024721"/>
                    <a:gd name="connsiteY9-234" fmla="*/ 2269484 h 3190747"/>
                    <a:gd name="connsiteX0-235" fmla="*/ 0 w 2024721"/>
                    <a:gd name="connsiteY0-236" fmla="*/ 2269484 h 3190747"/>
                    <a:gd name="connsiteX1-237" fmla="*/ 262597 w 2024721"/>
                    <a:gd name="connsiteY1-238" fmla="*/ 985377 h 3190747"/>
                    <a:gd name="connsiteX2-239" fmla="*/ 192916 w 2024721"/>
                    <a:gd name="connsiteY2-240" fmla="*/ 9673 h 3190747"/>
                    <a:gd name="connsiteX3-241" fmla="*/ 518881 w 2024721"/>
                    <a:gd name="connsiteY3-242" fmla="*/ 62577 h 3190747"/>
                    <a:gd name="connsiteX4-243" fmla="*/ 787790 w 2024721"/>
                    <a:gd name="connsiteY4-244" fmla="*/ 985377 h 3190747"/>
                    <a:gd name="connsiteX5-245" fmla="*/ 1937027 w 2024721"/>
                    <a:gd name="connsiteY5-246" fmla="*/ 458939 h 3190747"/>
                    <a:gd name="connsiteX6-247" fmla="*/ 1974539 w 2024721"/>
                    <a:gd name="connsiteY6-248" fmla="*/ 1760260 h 3190747"/>
                    <a:gd name="connsiteX7-249" fmla="*/ 2024721 w 2024721"/>
                    <a:gd name="connsiteY7-250" fmla="*/ 2662472 h 3190747"/>
                    <a:gd name="connsiteX8-251" fmla="*/ 1277166 w 2024721"/>
                    <a:gd name="connsiteY8-252" fmla="*/ 3056684 h 3190747"/>
                    <a:gd name="connsiteX9-253" fmla="*/ 1285629 w 2024721"/>
                    <a:gd name="connsiteY9-254" fmla="*/ 3190747 h 3190747"/>
                    <a:gd name="connsiteX10" fmla="*/ 0 w 2024721"/>
                    <a:gd name="connsiteY10" fmla="*/ 2269484 h 3190747"/>
                    <a:gd name="connsiteX0-255" fmla="*/ 0 w 2845758"/>
                    <a:gd name="connsiteY0-256" fmla="*/ 2269484 h 3190747"/>
                    <a:gd name="connsiteX1-257" fmla="*/ 262597 w 2845758"/>
                    <a:gd name="connsiteY1-258" fmla="*/ 985377 h 3190747"/>
                    <a:gd name="connsiteX2-259" fmla="*/ 192916 w 2845758"/>
                    <a:gd name="connsiteY2-260" fmla="*/ 9673 h 3190747"/>
                    <a:gd name="connsiteX3-261" fmla="*/ 518881 w 2845758"/>
                    <a:gd name="connsiteY3-262" fmla="*/ 62577 h 3190747"/>
                    <a:gd name="connsiteX4-263" fmla="*/ 787790 w 2845758"/>
                    <a:gd name="connsiteY4-264" fmla="*/ 985377 h 3190747"/>
                    <a:gd name="connsiteX5-265" fmla="*/ 1937027 w 2845758"/>
                    <a:gd name="connsiteY5-266" fmla="*/ 458939 h 3190747"/>
                    <a:gd name="connsiteX6-267" fmla="*/ 2845758 w 2845758"/>
                    <a:gd name="connsiteY6-268" fmla="*/ 1805913 h 3190747"/>
                    <a:gd name="connsiteX7-269" fmla="*/ 2024721 w 2845758"/>
                    <a:gd name="connsiteY7-270" fmla="*/ 2662472 h 3190747"/>
                    <a:gd name="connsiteX8-271" fmla="*/ 1277166 w 2845758"/>
                    <a:gd name="connsiteY8-272" fmla="*/ 3056684 h 3190747"/>
                    <a:gd name="connsiteX9-273" fmla="*/ 1285629 w 2845758"/>
                    <a:gd name="connsiteY9-274" fmla="*/ 3190747 h 3190747"/>
                    <a:gd name="connsiteX10-275" fmla="*/ 0 w 2845758"/>
                    <a:gd name="connsiteY10-276" fmla="*/ 2269484 h 3190747"/>
                    <a:gd name="connsiteX0-277" fmla="*/ 0 w 2845758"/>
                    <a:gd name="connsiteY0-278" fmla="*/ 2269484 h 3190747"/>
                    <a:gd name="connsiteX1-279" fmla="*/ 262597 w 2845758"/>
                    <a:gd name="connsiteY1-280" fmla="*/ 985377 h 3190747"/>
                    <a:gd name="connsiteX2-281" fmla="*/ 192916 w 2845758"/>
                    <a:gd name="connsiteY2-282" fmla="*/ 9673 h 3190747"/>
                    <a:gd name="connsiteX3-283" fmla="*/ 518881 w 2845758"/>
                    <a:gd name="connsiteY3-284" fmla="*/ 62577 h 3190747"/>
                    <a:gd name="connsiteX4-285" fmla="*/ 787790 w 2845758"/>
                    <a:gd name="connsiteY4-286" fmla="*/ 985377 h 3190747"/>
                    <a:gd name="connsiteX5-287" fmla="*/ 1937027 w 2845758"/>
                    <a:gd name="connsiteY5-288" fmla="*/ 458939 h 3190747"/>
                    <a:gd name="connsiteX6-289" fmla="*/ 2845758 w 2845758"/>
                    <a:gd name="connsiteY6-290" fmla="*/ 1805913 h 3190747"/>
                    <a:gd name="connsiteX7-291" fmla="*/ 2024721 w 2845758"/>
                    <a:gd name="connsiteY7-292" fmla="*/ 2662472 h 3190747"/>
                    <a:gd name="connsiteX8-293" fmla="*/ 1277166 w 2845758"/>
                    <a:gd name="connsiteY8-294" fmla="*/ 3056684 h 3190747"/>
                    <a:gd name="connsiteX9-295" fmla="*/ 1285629 w 2845758"/>
                    <a:gd name="connsiteY9-296" fmla="*/ 3190747 h 3190747"/>
                    <a:gd name="connsiteX10-297" fmla="*/ 0 w 2845758"/>
                    <a:gd name="connsiteY10-298" fmla="*/ 2269484 h 3190747"/>
                    <a:gd name="connsiteX0-299" fmla="*/ 0 w 2845758"/>
                    <a:gd name="connsiteY0-300" fmla="*/ 2269484 h 3190747"/>
                    <a:gd name="connsiteX1-301" fmla="*/ 262597 w 2845758"/>
                    <a:gd name="connsiteY1-302" fmla="*/ 985377 h 3190747"/>
                    <a:gd name="connsiteX2-303" fmla="*/ 192916 w 2845758"/>
                    <a:gd name="connsiteY2-304" fmla="*/ 9673 h 3190747"/>
                    <a:gd name="connsiteX3-305" fmla="*/ 518881 w 2845758"/>
                    <a:gd name="connsiteY3-306" fmla="*/ 62577 h 3190747"/>
                    <a:gd name="connsiteX4-307" fmla="*/ 787790 w 2845758"/>
                    <a:gd name="connsiteY4-308" fmla="*/ 985377 h 3190747"/>
                    <a:gd name="connsiteX5-309" fmla="*/ 1937027 w 2845758"/>
                    <a:gd name="connsiteY5-310" fmla="*/ 458939 h 3190747"/>
                    <a:gd name="connsiteX6-311" fmla="*/ 2845758 w 2845758"/>
                    <a:gd name="connsiteY6-312" fmla="*/ 1805913 h 3190747"/>
                    <a:gd name="connsiteX7-313" fmla="*/ 2024721 w 2845758"/>
                    <a:gd name="connsiteY7-314" fmla="*/ 2662472 h 3190747"/>
                    <a:gd name="connsiteX8-315" fmla="*/ 1277166 w 2845758"/>
                    <a:gd name="connsiteY8-316" fmla="*/ 3056684 h 3190747"/>
                    <a:gd name="connsiteX9-317" fmla="*/ 1285629 w 2845758"/>
                    <a:gd name="connsiteY9-318" fmla="*/ 3190747 h 3190747"/>
                    <a:gd name="connsiteX10-319" fmla="*/ 0 w 2845758"/>
                    <a:gd name="connsiteY10-320" fmla="*/ 2269484 h 3190747"/>
                    <a:gd name="connsiteX0-321" fmla="*/ 0 w 2845758"/>
                    <a:gd name="connsiteY0-322" fmla="*/ 2269484 h 3190747"/>
                    <a:gd name="connsiteX1-323" fmla="*/ 262597 w 2845758"/>
                    <a:gd name="connsiteY1-324" fmla="*/ 985377 h 3190747"/>
                    <a:gd name="connsiteX2-325" fmla="*/ 192916 w 2845758"/>
                    <a:gd name="connsiteY2-326" fmla="*/ 9673 h 3190747"/>
                    <a:gd name="connsiteX3-327" fmla="*/ 518881 w 2845758"/>
                    <a:gd name="connsiteY3-328" fmla="*/ 62577 h 3190747"/>
                    <a:gd name="connsiteX4-329" fmla="*/ 787790 w 2845758"/>
                    <a:gd name="connsiteY4-330" fmla="*/ 985377 h 3190747"/>
                    <a:gd name="connsiteX5-331" fmla="*/ 1937027 w 2845758"/>
                    <a:gd name="connsiteY5-332" fmla="*/ 458939 h 3190747"/>
                    <a:gd name="connsiteX6-333" fmla="*/ 2845758 w 2845758"/>
                    <a:gd name="connsiteY6-334" fmla="*/ 1805913 h 3190747"/>
                    <a:gd name="connsiteX7-335" fmla="*/ 2024721 w 2845758"/>
                    <a:gd name="connsiteY7-336" fmla="*/ 2662472 h 3190747"/>
                    <a:gd name="connsiteX8-337" fmla="*/ 1277166 w 2845758"/>
                    <a:gd name="connsiteY8-338" fmla="*/ 3056684 h 3190747"/>
                    <a:gd name="connsiteX9-339" fmla="*/ 1285629 w 2845758"/>
                    <a:gd name="connsiteY9-340" fmla="*/ 3190747 h 3190747"/>
                    <a:gd name="connsiteX10-341" fmla="*/ 0 w 2845758"/>
                    <a:gd name="connsiteY10-342" fmla="*/ 2269484 h 319074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31" y="connsiteY5-32"/>
                    </a:cxn>
                    <a:cxn ang="0">
                      <a:pos x="connsiteX6-81" y="connsiteY6-82"/>
                    </a:cxn>
                    <a:cxn ang="0">
                      <a:pos x="connsiteX7-125" y="connsiteY7-126"/>
                    </a:cxn>
                    <a:cxn ang="0">
                      <a:pos x="connsiteX8-159" y="connsiteY8-160"/>
                    </a:cxn>
                    <a:cxn ang="0">
                      <a:pos x="connsiteX9-233" y="connsiteY9-234"/>
                    </a:cxn>
                    <a:cxn ang="0">
                      <a:pos x="connsiteX10-275" y="connsiteY10-276"/>
                    </a:cxn>
                  </a:cxnLst>
                  <a:rect l="l" t="t" r="r" b="b"/>
                  <a:pathLst>
                    <a:path w="2845758" h="3190747">
                      <a:moveTo>
                        <a:pt x="0" y="2269484"/>
                      </a:moveTo>
                      <a:lnTo>
                        <a:pt x="262597" y="985377"/>
                      </a:lnTo>
                      <a:lnTo>
                        <a:pt x="192916" y="9673"/>
                      </a:lnTo>
                      <a:cubicBezTo>
                        <a:pt x="299514" y="9686"/>
                        <a:pt x="425093" y="-33515"/>
                        <a:pt x="518881" y="62577"/>
                      </a:cubicBezTo>
                      <a:cubicBezTo>
                        <a:pt x="608517" y="370177"/>
                        <a:pt x="602290" y="762195"/>
                        <a:pt x="787790" y="985377"/>
                      </a:cubicBezTo>
                      <a:cubicBezTo>
                        <a:pt x="847024" y="1187747"/>
                        <a:pt x="1553948" y="634418"/>
                        <a:pt x="1937027" y="458939"/>
                      </a:cubicBezTo>
                      <a:lnTo>
                        <a:pt x="2845758" y="1805913"/>
                      </a:lnTo>
                      <a:cubicBezTo>
                        <a:pt x="2572079" y="2091433"/>
                        <a:pt x="2612448" y="2295437"/>
                        <a:pt x="2024721" y="2662472"/>
                      </a:cubicBezTo>
                      <a:lnTo>
                        <a:pt x="1277166" y="3056684"/>
                      </a:lnTo>
                      <a:lnTo>
                        <a:pt x="1285629" y="3190747"/>
                      </a:lnTo>
                      <a:lnTo>
                        <a:pt x="0" y="2269484"/>
                      </a:lnTo>
                      <a:close/>
                    </a:path>
                  </a:pathLst>
                </a:custGeom>
                <a:solidFill>
                  <a:srgbClr val="F0D3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  <p:grpSp>
              <p:nvGrpSpPr>
                <p:cNvPr id="176" name="Grupo 175"/>
                <p:cNvGrpSpPr/>
                <p:nvPr/>
              </p:nvGrpSpPr>
              <p:grpSpPr>
                <a:xfrm>
                  <a:off x="-4679306" y="-3278783"/>
                  <a:ext cx="3346262" cy="7792998"/>
                  <a:chOff x="7724899" y="-1149911"/>
                  <a:chExt cx="2544934" cy="5926812"/>
                </a:xfrm>
              </p:grpSpPr>
              <p:grpSp>
                <p:nvGrpSpPr>
                  <p:cNvPr id="177" name="Grupo 176"/>
                  <p:cNvGrpSpPr/>
                  <p:nvPr/>
                </p:nvGrpSpPr>
                <p:grpSpPr>
                  <a:xfrm>
                    <a:off x="8568815" y="-1149911"/>
                    <a:ext cx="876479" cy="3366018"/>
                    <a:chOff x="5864092" y="-610912"/>
                    <a:chExt cx="876479" cy="3366018"/>
                  </a:xfrm>
                </p:grpSpPr>
                <p:sp>
                  <p:nvSpPr>
                    <p:cNvPr id="218" name="Retângulo 217"/>
                    <p:cNvSpPr/>
                    <p:nvPr/>
                  </p:nvSpPr>
                  <p:spPr>
                    <a:xfrm>
                      <a:off x="6250429" y="-610912"/>
                      <a:ext cx="87664" cy="2704032"/>
                    </a:xfrm>
                    <a:prstGeom prst="rect">
                      <a:avLst/>
                    </a:prstGeom>
                    <a:solidFill>
                      <a:srgbClr val="1F344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grpSp>
                  <p:nvGrpSpPr>
                    <p:cNvPr id="219" name="Grupo 218"/>
                    <p:cNvGrpSpPr/>
                    <p:nvPr/>
                  </p:nvGrpSpPr>
                  <p:grpSpPr>
                    <a:xfrm>
                      <a:off x="5864092" y="2062162"/>
                      <a:ext cx="876479" cy="692944"/>
                      <a:chOff x="5858968" y="2062162"/>
                      <a:chExt cx="876479" cy="692944"/>
                    </a:xfrm>
                  </p:grpSpPr>
                  <p:grpSp>
                    <p:nvGrpSpPr>
                      <p:cNvPr id="220" name="Grupo 219"/>
                      <p:cNvGrpSpPr/>
                      <p:nvPr/>
                    </p:nvGrpSpPr>
                    <p:grpSpPr>
                      <a:xfrm>
                        <a:off x="5858968" y="2062162"/>
                        <a:ext cx="438602" cy="692944"/>
                        <a:chOff x="5858925" y="2069306"/>
                        <a:chExt cx="438602" cy="692944"/>
                      </a:xfrm>
                    </p:grpSpPr>
                    <p:sp>
                      <p:nvSpPr>
                        <p:cNvPr id="226" name="Fluxograma: Atraso 6"/>
                        <p:cNvSpPr/>
                        <p:nvPr/>
                      </p:nvSpPr>
                      <p:spPr>
                        <a:xfrm rot="10800000">
                          <a:off x="5986185" y="2069306"/>
                          <a:ext cx="311342" cy="692944"/>
                        </a:xfrm>
                        <a:custGeom>
                          <a:avLst/>
                          <a:gdLst>
                            <a:gd name="connsiteX0" fmla="*/ 0 w 222959"/>
                            <a:gd name="connsiteY0" fmla="*/ 0 h 433387"/>
                            <a:gd name="connsiteX1" fmla="*/ 111480 w 222959"/>
                            <a:gd name="connsiteY1" fmla="*/ 0 h 433387"/>
                            <a:gd name="connsiteX2" fmla="*/ 222960 w 222959"/>
                            <a:gd name="connsiteY2" fmla="*/ 216694 h 433387"/>
                            <a:gd name="connsiteX3" fmla="*/ 111480 w 222959"/>
                            <a:gd name="connsiteY3" fmla="*/ 433388 h 433387"/>
                            <a:gd name="connsiteX4" fmla="*/ 0 w 222959"/>
                            <a:gd name="connsiteY4" fmla="*/ 433387 h 433387"/>
                            <a:gd name="connsiteX5" fmla="*/ 0 w 222959"/>
                            <a:gd name="connsiteY5" fmla="*/ 0 h 433387"/>
                            <a:gd name="connsiteX0-1" fmla="*/ 0 w 224647"/>
                            <a:gd name="connsiteY0-2" fmla="*/ 0 h 433387"/>
                            <a:gd name="connsiteX1-3" fmla="*/ 111480 w 224647"/>
                            <a:gd name="connsiteY1-4" fmla="*/ 0 h 433387"/>
                            <a:gd name="connsiteX2-5" fmla="*/ 222960 w 224647"/>
                            <a:gd name="connsiteY2-6" fmla="*/ 216694 h 433387"/>
                            <a:gd name="connsiteX3-7" fmla="*/ 154343 w 224647"/>
                            <a:gd name="connsiteY3-8" fmla="*/ 414338 h 433387"/>
                            <a:gd name="connsiteX4-9" fmla="*/ 0 w 224647"/>
                            <a:gd name="connsiteY4-10" fmla="*/ 433387 h 433387"/>
                            <a:gd name="connsiteX5-11" fmla="*/ 0 w 224647"/>
                            <a:gd name="connsiteY5-12" fmla="*/ 0 h 433387"/>
                            <a:gd name="connsiteX0-13" fmla="*/ 0 w 224647"/>
                            <a:gd name="connsiteY0-14" fmla="*/ 0 h 435557"/>
                            <a:gd name="connsiteX1-15" fmla="*/ 111480 w 224647"/>
                            <a:gd name="connsiteY1-16" fmla="*/ 0 h 435557"/>
                            <a:gd name="connsiteX2-17" fmla="*/ 222960 w 224647"/>
                            <a:gd name="connsiteY2-18" fmla="*/ 216694 h 435557"/>
                            <a:gd name="connsiteX3-19" fmla="*/ 154343 w 224647"/>
                            <a:gd name="connsiteY3-20" fmla="*/ 414338 h 435557"/>
                            <a:gd name="connsiteX4-21" fmla="*/ 0 w 224647"/>
                            <a:gd name="connsiteY4-22" fmla="*/ 433387 h 435557"/>
                            <a:gd name="connsiteX5-23" fmla="*/ 0 w 224647"/>
                            <a:gd name="connsiteY5-24" fmla="*/ 0 h 435557"/>
                            <a:gd name="connsiteX0-25" fmla="*/ 0 w 224948"/>
                            <a:gd name="connsiteY0-26" fmla="*/ 0 h 445029"/>
                            <a:gd name="connsiteX1-27" fmla="*/ 111480 w 224948"/>
                            <a:gd name="connsiteY1-28" fmla="*/ 0 h 445029"/>
                            <a:gd name="connsiteX2-29" fmla="*/ 222960 w 224948"/>
                            <a:gd name="connsiteY2-30" fmla="*/ 216694 h 445029"/>
                            <a:gd name="connsiteX3-31" fmla="*/ 156724 w 224948"/>
                            <a:gd name="connsiteY3-32" fmla="*/ 428626 h 445029"/>
                            <a:gd name="connsiteX4-33" fmla="*/ 0 w 224948"/>
                            <a:gd name="connsiteY4-34" fmla="*/ 433387 h 445029"/>
                            <a:gd name="connsiteX5-35" fmla="*/ 0 w 224948"/>
                            <a:gd name="connsiteY5-36" fmla="*/ 0 h 445029"/>
                            <a:gd name="connsiteX0-37" fmla="*/ 0 w 227229"/>
                            <a:gd name="connsiteY0-38" fmla="*/ 0 h 445029"/>
                            <a:gd name="connsiteX1-39" fmla="*/ 111480 w 227229"/>
                            <a:gd name="connsiteY1-40" fmla="*/ 0 h 445029"/>
                            <a:gd name="connsiteX2-41" fmla="*/ 222960 w 227229"/>
                            <a:gd name="connsiteY2-42" fmla="*/ 216694 h 445029"/>
                            <a:gd name="connsiteX3-43" fmla="*/ 156724 w 227229"/>
                            <a:gd name="connsiteY3-44" fmla="*/ 428626 h 445029"/>
                            <a:gd name="connsiteX4-45" fmla="*/ 0 w 227229"/>
                            <a:gd name="connsiteY4-46" fmla="*/ 433387 h 445029"/>
                            <a:gd name="connsiteX5-47" fmla="*/ 0 w 227229"/>
                            <a:gd name="connsiteY5-48" fmla="*/ 0 h 445029"/>
                            <a:gd name="connsiteX0-49" fmla="*/ 0 w 227229"/>
                            <a:gd name="connsiteY0-50" fmla="*/ 0 h 445029"/>
                            <a:gd name="connsiteX1-51" fmla="*/ 111480 w 227229"/>
                            <a:gd name="connsiteY1-52" fmla="*/ 0 h 445029"/>
                            <a:gd name="connsiteX2-53" fmla="*/ 222960 w 227229"/>
                            <a:gd name="connsiteY2-54" fmla="*/ 216694 h 445029"/>
                            <a:gd name="connsiteX3-55" fmla="*/ 156724 w 227229"/>
                            <a:gd name="connsiteY3-56" fmla="*/ 428626 h 445029"/>
                            <a:gd name="connsiteX4-57" fmla="*/ 0 w 227229"/>
                            <a:gd name="connsiteY4-58" fmla="*/ 433387 h 445029"/>
                            <a:gd name="connsiteX5-59" fmla="*/ 0 w 227229"/>
                            <a:gd name="connsiteY5-60" fmla="*/ 0 h 445029"/>
                            <a:gd name="connsiteX0-61" fmla="*/ 26194 w 253423"/>
                            <a:gd name="connsiteY0-62" fmla="*/ 0 h 466725"/>
                            <a:gd name="connsiteX1-63" fmla="*/ 137674 w 253423"/>
                            <a:gd name="connsiteY1-64" fmla="*/ 0 h 466725"/>
                            <a:gd name="connsiteX2-65" fmla="*/ 249154 w 253423"/>
                            <a:gd name="connsiteY2-66" fmla="*/ 216694 h 466725"/>
                            <a:gd name="connsiteX3-67" fmla="*/ 182918 w 253423"/>
                            <a:gd name="connsiteY3-68" fmla="*/ 428626 h 466725"/>
                            <a:gd name="connsiteX4-69" fmla="*/ 0 w 253423"/>
                            <a:gd name="connsiteY4-70" fmla="*/ 466725 h 466725"/>
                            <a:gd name="connsiteX5-71" fmla="*/ 26194 w 253423"/>
                            <a:gd name="connsiteY5-72" fmla="*/ 0 h 466725"/>
                            <a:gd name="connsiteX0-73" fmla="*/ 26194 w 281418"/>
                            <a:gd name="connsiteY0-74" fmla="*/ 0 h 466725"/>
                            <a:gd name="connsiteX1-75" fmla="*/ 137674 w 281418"/>
                            <a:gd name="connsiteY1-76" fmla="*/ 0 h 466725"/>
                            <a:gd name="connsiteX2-77" fmla="*/ 280110 w 281418"/>
                            <a:gd name="connsiteY2-78" fmla="*/ 219075 h 466725"/>
                            <a:gd name="connsiteX3-79" fmla="*/ 182918 w 281418"/>
                            <a:gd name="connsiteY3-80" fmla="*/ 428626 h 466725"/>
                            <a:gd name="connsiteX4-81" fmla="*/ 0 w 281418"/>
                            <a:gd name="connsiteY4-82" fmla="*/ 466725 h 466725"/>
                            <a:gd name="connsiteX5-83" fmla="*/ 26194 w 281418"/>
                            <a:gd name="connsiteY5-84" fmla="*/ 0 h 466725"/>
                            <a:gd name="connsiteX0-85" fmla="*/ 38100 w 293324"/>
                            <a:gd name="connsiteY0-86" fmla="*/ 0 h 466725"/>
                            <a:gd name="connsiteX1-87" fmla="*/ 149580 w 293324"/>
                            <a:gd name="connsiteY1-88" fmla="*/ 0 h 466725"/>
                            <a:gd name="connsiteX2-89" fmla="*/ 292016 w 293324"/>
                            <a:gd name="connsiteY2-90" fmla="*/ 219075 h 466725"/>
                            <a:gd name="connsiteX3-91" fmla="*/ 194824 w 293324"/>
                            <a:gd name="connsiteY3-92" fmla="*/ 428626 h 466725"/>
                            <a:gd name="connsiteX4-93" fmla="*/ 0 w 293324"/>
                            <a:gd name="connsiteY4-94" fmla="*/ 466725 h 466725"/>
                            <a:gd name="connsiteX5-95" fmla="*/ 38100 w 293324"/>
                            <a:gd name="connsiteY5-96" fmla="*/ 0 h 466725"/>
                            <a:gd name="connsiteX0-97" fmla="*/ 4762 w 293324"/>
                            <a:gd name="connsiteY0-98" fmla="*/ 0 h 468318"/>
                            <a:gd name="connsiteX1-99" fmla="*/ 149580 w 293324"/>
                            <a:gd name="connsiteY1-100" fmla="*/ 1593 h 468318"/>
                            <a:gd name="connsiteX2-101" fmla="*/ 292016 w 293324"/>
                            <a:gd name="connsiteY2-102" fmla="*/ 220668 h 468318"/>
                            <a:gd name="connsiteX3-103" fmla="*/ 194824 w 293324"/>
                            <a:gd name="connsiteY3-104" fmla="*/ 430219 h 468318"/>
                            <a:gd name="connsiteX4-105" fmla="*/ 0 w 293324"/>
                            <a:gd name="connsiteY4-106" fmla="*/ 468318 h 468318"/>
                            <a:gd name="connsiteX5-107" fmla="*/ 4762 w 293324"/>
                            <a:gd name="connsiteY5-108" fmla="*/ 0 h 468318"/>
                            <a:gd name="connsiteX0-109" fmla="*/ 288 w 295994"/>
                            <a:gd name="connsiteY0-110" fmla="*/ 0 h 468318"/>
                            <a:gd name="connsiteX1-111" fmla="*/ 152250 w 295994"/>
                            <a:gd name="connsiteY1-112" fmla="*/ 1593 h 468318"/>
                            <a:gd name="connsiteX2-113" fmla="*/ 294686 w 295994"/>
                            <a:gd name="connsiteY2-114" fmla="*/ 220668 h 468318"/>
                            <a:gd name="connsiteX3-115" fmla="*/ 197494 w 295994"/>
                            <a:gd name="connsiteY3-116" fmla="*/ 430219 h 468318"/>
                            <a:gd name="connsiteX4-117" fmla="*/ 2670 w 295994"/>
                            <a:gd name="connsiteY4-118" fmla="*/ 468318 h 468318"/>
                            <a:gd name="connsiteX5-119" fmla="*/ 288 w 295994"/>
                            <a:gd name="connsiteY5-120" fmla="*/ 0 h 468318"/>
                            <a:gd name="connsiteX0-121" fmla="*/ 459 w 293784"/>
                            <a:gd name="connsiteY0-122" fmla="*/ 0 h 468318"/>
                            <a:gd name="connsiteX1-123" fmla="*/ 150040 w 293784"/>
                            <a:gd name="connsiteY1-124" fmla="*/ 1593 h 468318"/>
                            <a:gd name="connsiteX2-125" fmla="*/ 292476 w 293784"/>
                            <a:gd name="connsiteY2-126" fmla="*/ 220668 h 468318"/>
                            <a:gd name="connsiteX3-127" fmla="*/ 195284 w 293784"/>
                            <a:gd name="connsiteY3-128" fmla="*/ 430219 h 468318"/>
                            <a:gd name="connsiteX4-129" fmla="*/ 460 w 293784"/>
                            <a:gd name="connsiteY4-130" fmla="*/ 468318 h 468318"/>
                            <a:gd name="connsiteX5-131" fmla="*/ 459 w 293784"/>
                            <a:gd name="connsiteY5-132" fmla="*/ 0 h 468318"/>
                            <a:gd name="connsiteX0-133" fmla="*/ 459 w 301253"/>
                            <a:gd name="connsiteY0-134" fmla="*/ 0 h 468318"/>
                            <a:gd name="connsiteX1-135" fmla="*/ 150040 w 301253"/>
                            <a:gd name="connsiteY1-136" fmla="*/ 1593 h 468318"/>
                            <a:gd name="connsiteX2-137" fmla="*/ 292476 w 301253"/>
                            <a:gd name="connsiteY2-138" fmla="*/ 220668 h 468318"/>
                            <a:gd name="connsiteX3-139" fmla="*/ 233384 w 301253"/>
                            <a:gd name="connsiteY3-140" fmla="*/ 423847 h 468318"/>
                            <a:gd name="connsiteX4-141" fmla="*/ 460 w 301253"/>
                            <a:gd name="connsiteY4-142" fmla="*/ 468318 h 468318"/>
                            <a:gd name="connsiteX5-143" fmla="*/ 459 w 301253"/>
                            <a:gd name="connsiteY5-144" fmla="*/ 0 h 468318"/>
                            <a:gd name="connsiteX0-145" fmla="*/ 459 w 295803"/>
                            <a:gd name="connsiteY0-146" fmla="*/ 0 h 468318"/>
                            <a:gd name="connsiteX1-147" fmla="*/ 150040 w 295803"/>
                            <a:gd name="connsiteY1-148" fmla="*/ 1593 h 468318"/>
                            <a:gd name="connsiteX2-149" fmla="*/ 292476 w 295803"/>
                            <a:gd name="connsiteY2-150" fmla="*/ 220668 h 468318"/>
                            <a:gd name="connsiteX3-151" fmla="*/ 211952 w 295803"/>
                            <a:gd name="connsiteY3-152" fmla="*/ 431812 h 468318"/>
                            <a:gd name="connsiteX4-153" fmla="*/ 460 w 295803"/>
                            <a:gd name="connsiteY4-154" fmla="*/ 468318 h 468318"/>
                            <a:gd name="connsiteX5-155" fmla="*/ 459 w 295803"/>
                            <a:gd name="connsiteY5-156" fmla="*/ 0 h 468318"/>
                            <a:gd name="connsiteX0-157" fmla="*/ 459 w 306748"/>
                            <a:gd name="connsiteY0-158" fmla="*/ 0 h 468318"/>
                            <a:gd name="connsiteX1-159" fmla="*/ 150040 w 306748"/>
                            <a:gd name="connsiteY1-160" fmla="*/ 1593 h 468318"/>
                            <a:gd name="connsiteX2-161" fmla="*/ 304383 w 306748"/>
                            <a:gd name="connsiteY2-162" fmla="*/ 228632 h 468318"/>
                            <a:gd name="connsiteX3-163" fmla="*/ 211952 w 306748"/>
                            <a:gd name="connsiteY3-164" fmla="*/ 431812 h 468318"/>
                            <a:gd name="connsiteX4-165" fmla="*/ 460 w 306748"/>
                            <a:gd name="connsiteY4-166" fmla="*/ 468318 h 468318"/>
                            <a:gd name="connsiteX5-167" fmla="*/ 459 w 306748"/>
                            <a:gd name="connsiteY5-168" fmla="*/ 0 h 468318"/>
                            <a:gd name="connsiteX0-169" fmla="*/ 459 w 309420"/>
                            <a:gd name="connsiteY0-170" fmla="*/ 0 h 468318"/>
                            <a:gd name="connsiteX1-171" fmla="*/ 150040 w 309420"/>
                            <a:gd name="connsiteY1-172" fmla="*/ 1593 h 468318"/>
                            <a:gd name="connsiteX2-173" fmla="*/ 304383 w 309420"/>
                            <a:gd name="connsiteY2-174" fmla="*/ 228632 h 468318"/>
                            <a:gd name="connsiteX3-175" fmla="*/ 228621 w 309420"/>
                            <a:gd name="connsiteY3-176" fmla="*/ 430218 h 468318"/>
                            <a:gd name="connsiteX4-177" fmla="*/ 460 w 309420"/>
                            <a:gd name="connsiteY4-178" fmla="*/ 468318 h 468318"/>
                            <a:gd name="connsiteX5-179" fmla="*/ 459 w 309420"/>
                            <a:gd name="connsiteY5-180" fmla="*/ 0 h 468318"/>
                            <a:gd name="connsiteX0-181" fmla="*/ 2381 w 311342"/>
                            <a:gd name="connsiteY0-182" fmla="*/ 0 h 463539"/>
                            <a:gd name="connsiteX1-183" fmla="*/ 151962 w 311342"/>
                            <a:gd name="connsiteY1-184" fmla="*/ 1593 h 463539"/>
                            <a:gd name="connsiteX2-185" fmla="*/ 306305 w 311342"/>
                            <a:gd name="connsiteY2-186" fmla="*/ 228632 h 463539"/>
                            <a:gd name="connsiteX3-187" fmla="*/ 230543 w 311342"/>
                            <a:gd name="connsiteY3-188" fmla="*/ 430218 h 463539"/>
                            <a:gd name="connsiteX4-189" fmla="*/ 0 w 311342"/>
                            <a:gd name="connsiteY4-190" fmla="*/ 463539 h 463539"/>
                            <a:gd name="connsiteX5-191" fmla="*/ 2381 w 311342"/>
                            <a:gd name="connsiteY5-192" fmla="*/ 0 h 463539"/>
                            <a:gd name="connsiteX0-193" fmla="*/ 2381 w 311342"/>
                            <a:gd name="connsiteY0-194" fmla="*/ 0 h 463539"/>
                            <a:gd name="connsiteX1-195" fmla="*/ 151962 w 311342"/>
                            <a:gd name="connsiteY1-196" fmla="*/ 1593 h 463539"/>
                            <a:gd name="connsiteX2-197" fmla="*/ 306305 w 311342"/>
                            <a:gd name="connsiteY2-198" fmla="*/ 228632 h 463539"/>
                            <a:gd name="connsiteX3-199" fmla="*/ 230543 w 311342"/>
                            <a:gd name="connsiteY3-200" fmla="*/ 430218 h 463539"/>
                            <a:gd name="connsiteX4-201" fmla="*/ 0 w 311342"/>
                            <a:gd name="connsiteY4-202" fmla="*/ 463539 h 463539"/>
                            <a:gd name="connsiteX5-203" fmla="*/ 2381 w 311342"/>
                            <a:gd name="connsiteY5-204" fmla="*/ 0 h 463539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11342" h="463539">
                              <a:moveTo>
                                <a:pt x="2381" y="0"/>
                              </a:moveTo>
                              <a:lnTo>
                                <a:pt x="151962" y="1593"/>
                              </a:lnTo>
                              <a:cubicBezTo>
                                <a:pt x="213531" y="1593"/>
                                <a:pt x="293208" y="157195"/>
                                <a:pt x="306305" y="228632"/>
                              </a:cubicBezTo>
                              <a:cubicBezTo>
                                <a:pt x="319402" y="300069"/>
                                <a:pt x="311162" y="368305"/>
                                <a:pt x="230543" y="430218"/>
                              </a:cubicBezTo>
                              <a:cubicBezTo>
                                <a:pt x="179095" y="467524"/>
                                <a:pt x="56210" y="461968"/>
                                <a:pt x="0" y="463539"/>
                              </a:cubicBezTo>
                              <a:cubicBezTo>
                                <a:pt x="1587" y="307433"/>
                                <a:pt x="794" y="156106"/>
                                <a:pt x="238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227" name="Fluxograma: Atraso 226"/>
                        <p:cNvSpPr/>
                        <p:nvPr/>
                      </p:nvSpPr>
                      <p:spPr>
                        <a:xfrm rot="10800000">
                          <a:off x="5893592" y="2228848"/>
                          <a:ext cx="150019" cy="166688"/>
                        </a:xfrm>
                        <a:prstGeom prst="flowChartDelay">
                          <a:avLst/>
                        </a:pr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228" name="Fluxograma: Atraso 227"/>
                        <p:cNvSpPr/>
                        <p:nvPr/>
                      </p:nvSpPr>
                      <p:spPr>
                        <a:xfrm rot="10800000">
                          <a:off x="5881685" y="2403871"/>
                          <a:ext cx="150019" cy="177404"/>
                        </a:xfrm>
                        <a:prstGeom prst="flowChartDelay">
                          <a:avLst/>
                        </a:pr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229" name="Fluxograma: Atraso 9"/>
                        <p:cNvSpPr/>
                        <p:nvPr/>
                      </p:nvSpPr>
                      <p:spPr>
                        <a:xfrm rot="10800000">
                          <a:off x="5858925" y="2579489"/>
                          <a:ext cx="333377" cy="179785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0 h 177404"/>
                            <a:gd name="connsiteX1" fmla="*/ 75010 w 150019"/>
                            <a:gd name="connsiteY1" fmla="*/ 0 h 177404"/>
                            <a:gd name="connsiteX2" fmla="*/ 150020 w 150019"/>
                            <a:gd name="connsiteY2" fmla="*/ 88702 h 177404"/>
                            <a:gd name="connsiteX3" fmla="*/ 75010 w 150019"/>
                            <a:gd name="connsiteY3" fmla="*/ 177404 h 177404"/>
                            <a:gd name="connsiteX4" fmla="*/ 0 w 150019"/>
                            <a:gd name="connsiteY4" fmla="*/ 177404 h 177404"/>
                            <a:gd name="connsiteX5" fmla="*/ 0 w 150019"/>
                            <a:gd name="connsiteY5" fmla="*/ 0 h 177404"/>
                            <a:gd name="connsiteX0-1" fmla="*/ 0 w 333377"/>
                            <a:gd name="connsiteY0-2" fmla="*/ 0 h 179785"/>
                            <a:gd name="connsiteX1-3" fmla="*/ 258367 w 333377"/>
                            <a:gd name="connsiteY1-4" fmla="*/ 2381 h 179785"/>
                            <a:gd name="connsiteX2-5" fmla="*/ 333377 w 333377"/>
                            <a:gd name="connsiteY2-6" fmla="*/ 91083 h 179785"/>
                            <a:gd name="connsiteX3-7" fmla="*/ 258367 w 333377"/>
                            <a:gd name="connsiteY3-8" fmla="*/ 179785 h 179785"/>
                            <a:gd name="connsiteX4-9" fmla="*/ 183357 w 333377"/>
                            <a:gd name="connsiteY4-10" fmla="*/ 179785 h 179785"/>
                            <a:gd name="connsiteX5-11" fmla="*/ 0 w 333377"/>
                            <a:gd name="connsiteY5-12" fmla="*/ 0 h 179785"/>
                            <a:gd name="connsiteX0-13" fmla="*/ 0 w 333377"/>
                            <a:gd name="connsiteY0-14" fmla="*/ 0 h 179785"/>
                            <a:gd name="connsiteX1-15" fmla="*/ 258367 w 333377"/>
                            <a:gd name="connsiteY1-16" fmla="*/ 2381 h 179785"/>
                            <a:gd name="connsiteX2-17" fmla="*/ 333377 w 333377"/>
                            <a:gd name="connsiteY2-18" fmla="*/ 91083 h 179785"/>
                            <a:gd name="connsiteX3-19" fmla="*/ 258367 w 333377"/>
                            <a:gd name="connsiteY3-20" fmla="*/ 179785 h 179785"/>
                            <a:gd name="connsiteX4-21" fmla="*/ 2382 w 333377"/>
                            <a:gd name="connsiteY4-22" fmla="*/ 175022 h 179785"/>
                            <a:gd name="connsiteX5-23" fmla="*/ 0 w 333377"/>
                            <a:gd name="connsiteY5-24" fmla="*/ 0 h 179785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33377" h="179785">
                              <a:moveTo>
                                <a:pt x="0" y="0"/>
                              </a:moveTo>
                              <a:lnTo>
                                <a:pt x="258367" y="2381"/>
                              </a:lnTo>
                              <a:cubicBezTo>
                                <a:pt x="299794" y="2381"/>
                                <a:pt x="333377" y="42094"/>
                                <a:pt x="333377" y="91083"/>
                              </a:cubicBezTo>
                              <a:cubicBezTo>
                                <a:pt x="333377" y="140072"/>
                                <a:pt x="299794" y="179785"/>
                                <a:pt x="258367" y="179785"/>
                              </a:cubicBezTo>
                              <a:lnTo>
                                <a:pt x="2382" y="17502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F3443"/>
                        </a:solidFill>
                        <a:ln>
                          <a:solidFill>
                            <a:srgbClr val="1F344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</p:grpSp>
                  <p:grpSp>
                    <p:nvGrpSpPr>
                      <p:cNvPr id="221" name="Grupo 220"/>
                      <p:cNvGrpSpPr/>
                      <p:nvPr/>
                    </p:nvGrpSpPr>
                    <p:grpSpPr>
                      <a:xfrm flipH="1">
                        <a:off x="6296845" y="2062162"/>
                        <a:ext cx="438602" cy="692944"/>
                        <a:chOff x="5858925" y="2069306"/>
                        <a:chExt cx="438602" cy="692944"/>
                      </a:xfrm>
                      <a:solidFill>
                        <a:srgbClr val="223A57"/>
                      </a:solidFill>
                    </p:grpSpPr>
                    <p:sp>
                      <p:nvSpPr>
                        <p:cNvPr id="222" name="Fluxograma: Atraso 6"/>
                        <p:cNvSpPr/>
                        <p:nvPr/>
                      </p:nvSpPr>
                      <p:spPr>
                        <a:xfrm rot="10800000">
                          <a:off x="5986185" y="2069306"/>
                          <a:ext cx="311342" cy="692944"/>
                        </a:xfrm>
                        <a:custGeom>
                          <a:avLst/>
                          <a:gdLst>
                            <a:gd name="connsiteX0" fmla="*/ 0 w 222959"/>
                            <a:gd name="connsiteY0" fmla="*/ 0 h 433387"/>
                            <a:gd name="connsiteX1" fmla="*/ 111480 w 222959"/>
                            <a:gd name="connsiteY1" fmla="*/ 0 h 433387"/>
                            <a:gd name="connsiteX2" fmla="*/ 222960 w 222959"/>
                            <a:gd name="connsiteY2" fmla="*/ 216694 h 433387"/>
                            <a:gd name="connsiteX3" fmla="*/ 111480 w 222959"/>
                            <a:gd name="connsiteY3" fmla="*/ 433388 h 433387"/>
                            <a:gd name="connsiteX4" fmla="*/ 0 w 222959"/>
                            <a:gd name="connsiteY4" fmla="*/ 433387 h 433387"/>
                            <a:gd name="connsiteX5" fmla="*/ 0 w 222959"/>
                            <a:gd name="connsiteY5" fmla="*/ 0 h 433387"/>
                            <a:gd name="connsiteX0-1" fmla="*/ 0 w 224647"/>
                            <a:gd name="connsiteY0-2" fmla="*/ 0 h 433387"/>
                            <a:gd name="connsiteX1-3" fmla="*/ 111480 w 224647"/>
                            <a:gd name="connsiteY1-4" fmla="*/ 0 h 433387"/>
                            <a:gd name="connsiteX2-5" fmla="*/ 222960 w 224647"/>
                            <a:gd name="connsiteY2-6" fmla="*/ 216694 h 433387"/>
                            <a:gd name="connsiteX3-7" fmla="*/ 154343 w 224647"/>
                            <a:gd name="connsiteY3-8" fmla="*/ 414338 h 433387"/>
                            <a:gd name="connsiteX4-9" fmla="*/ 0 w 224647"/>
                            <a:gd name="connsiteY4-10" fmla="*/ 433387 h 433387"/>
                            <a:gd name="connsiteX5-11" fmla="*/ 0 w 224647"/>
                            <a:gd name="connsiteY5-12" fmla="*/ 0 h 433387"/>
                            <a:gd name="connsiteX0-13" fmla="*/ 0 w 224647"/>
                            <a:gd name="connsiteY0-14" fmla="*/ 0 h 435557"/>
                            <a:gd name="connsiteX1-15" fmla="*/ 111480 w 224647"/>
                            <a:gd name="connsiteY1-16" fmla="*/ 0 h 435557"/>
                            <a:gd name="connsiteX2-17" fmla="*/ 222960 w 224647"/>
                            <a:gd name="connsiteY2-18" fmla="*/ 216694 h 435557"/>
                            <a:gd name="connsiteX3-19" fmla="*/ 154343 w 224647"/>
                            <a:gd name="connsiteY3-20" fmla="*/ 414338 h 435557"/>
                            <a:gd name="connsiteX4-21" fmla="*/ 0 w 224647"/>
                            <a:gd name="connsiteY4-22" fmla="*/ 433387 h 435557"/>
                            <a:gd name="connsiteX5-23" fmla="*/ 0 w 224647"/>
                            <a:gd name="connsiteY5-24" fmla="*/ 0 h 435557"/>
                            <a:gd name="connsiteX0-25" fmla="*/ 0 w 224948"/>
                            <a:gd name="connsiteY0-26" fmla="*/ 0 h 445029"/>
                            <a:gd name="connsiteX1-27" fmla="*/ 111480 w 224948"/>
                            <a:gd name="connsiteY1-28" fmla="*/ 0 h 445029"/>
                            <a:gd name="connsiteX2-29" fmla="*/ 222960 w 224948"/>
                            <a:gd name="connsiteY2-30" fmla="*/ 216694 h 445029"/>
                            <a:gd name="connsiteX3-31" fmla="*/ 156724 w 224948"/>
                            <a:gd name="connsiteY3-32" fmla="*/ 428626 h 445029"/>
                            <a:gd name="connsiteX4-33" fmla="*/ 0 w 224948"/>
                            <a:gd name="connsiteY4-34" fmla="*/ 433387 h 445029"/>
                            <a:gd name="connsiteX5-35" fmla="*/ 0 w 224948"/>
                            <a:gd name="connsiteY5-36" fmla="*/ 0 h 445029"/>
                            <a:gd name="connsiteX0-37" fmla="*/ 0 w 227229"/>
                            <a:gd name="connsiteY0-38" fmla="*/ 0 h 445029"/>
                            <a:gd name="connsiteX1-39" fmla="*/ 111480 w 227229"/>
                            <a:gd name="connsiteY1-40" fmla="*/ 0 h 445029"/>
                            <a:gd name="connsiteX2-41" fmla="*/ 222960 w 227229"/>
                            <a:gd name="connsiteY2-42" fmla="*/ 216694 h 445029"/>
                            <a:gd name="connsiteX3-43" fmla="*/ 156724 w 227229"/>
                            <a:gd name="connsiteY3-44" fmla="*/ 428626 h 445029"/>
                            <a:gd name="connsiteX4-45" fmla="*/ 0 w 227229"/>
                            <a:gd name="connsiteY4-46" fmla="*/ 433387 h 445029"/>
                            <a:gd name="connsiteX5-47" fmla="*/ 0 w 227229"/>
                            <a:gd name="connsiteY5-48" fmla="*/ 0 h 445029"/>
                            <a:gd name="connsiteX0-49" fmla="*/ 0 w 227229"/>
                            <a:gd name="connsiteY0-50" fmla="*/ 0 h 445029"/>
                            <a:gd name="connsiteX1-51" fmla="*/ 111480 w 227229"/>
                            <a:gd name="connsiteY1-52" fmla="*/ 0 h 445029"/>
                            <a:gd name="connsiteX2-53" fmla="*/ 222960 w 227229"/>
                            <a:gd name="connsiteY2-54" fmla="*/ 216694 h 445029"/>
                            <a:gd name="connsiteX3-55" fmla="*/ 156724 w 227229"/>
                            <a:gd name="connsiteY3-56" fmla="*/ 428626 h 445029"/>
                            <a:gd name="connsiteX4-57" fmla="*/ 0 w 227229"/>
                            <a:gd name="connsiteY4-58" fmla="*/ 433387 h 445029"/>
                            <a:gd name="connsiteX5-59" fmla="*/ 0 w 227229"/>
                            <a:gd name="connsiteY5-60" fmla="*/ 0 h 445029"/>
                            <a:gd name="connsiteX0-61" fmla="*/ 26194 w 253423"/>
                            <a:gd name="connsiteY0-62" fmla="*/ 0 h 466725"/>
                            <a:gd name="connsiteX1-63" fmla="*/ 137674 w 253423"/>
                            <a:gd name="connsiteY1-64" fmla="*/ 0 h 466725"/>
                            <a:gd name="connsiteX2-65" fmla="*/ 249154 w 253423"/>
                            <a:gd name="connsiteY2-66" fmla="*/ 216694 h 466725"/>
                            <a:gd name="connsiteX3-67" fmla="*/ 182918 w 253423"/>
                            <a:gd name="connsiteY3-68" fmla="*/ 428626 h 466725"/>
                            <a:gd name="connsiteX4-69" fmla="*/ 0 w 253423"/>
                            <a:gd name="connsiteY4-70" fmla="*/ 466725 h 466725"/>
                            <a:gd name="connsiteX5-71" fmla="*/ 26194 w 253423"/>
                            <a:gd name="connsiteY5-72" fmla="*/ 0 h 466725"/>
                            <a:gd name="connsiteX0-73" fmla="*/ 26194 w 281418"/>
                            <a:gd name="connsiteY0-74" fmla="*/ 0 h 466725"/>
                            <a:gd name="connsiteX1-75" fmla="*/ 137674 w 281418"/>
                            <a:gd name="connsiteY1-76" fmla="*/ 0 h 466725"/>
                            <a:gd name="connsiteX2-77" fmla="*/ 280110 w 281418"/>
                            <a:gd name="connsiteY2-78" fmla="*/ 219075 h 466725"/>
                            <a:gd name="connsiteX3-79" fmla="*/ 182918 w 281418"/>
                            <a:gd name="connsiteY3-80" fmla="*/ 428626 h 466725"/>
                            <a:gd name="connsiteX4-81" fmla="*/ 0 w 281418"/>
                            <a:gd name="connsiteY4-82" fmla="*/ 466725 h 466725"/>
                            <a:gd name="connsiteX5-83" fmla="*/ 26194 w 281418"/>
                            <a:gd name="connsiteY5-84" fmla="*/ 0 h 466725"/>
                            <a:gd name="connsiteX0-85" fmla="*/ 38100 w 293324"/>
                            <a:gd name="connsiteY0-86" fmla="*/ 0 h 466725"/>
                            <a:gd name="connsiteX1-87" fmla="*/ 149580 w 293324"/>
                            <a:gd name="connsiteY1-88" fmla="*/ 0 h 466725"/>
                            <a:gd name="connsiteX2-89" fmla="*/ 292016 w 293324"/>
                            <a:gd name="connsiteY2-90" fmla="*/ 219075 h 466725"/>
                            <a:gd name="connsiteX3-91" fmla="*/ 194824 w 293324"/>
                            <a:gd name="connsiteY3-92" fmla="*/ 428626 h 466725"/>
                            <a:gd name="connsiteX4-93" fmla="*/ 0 w 293324"/>
                            <a:gd name="connsiteY4-94" fmla="*/ 466725 h 466725"/>
                            <a:gd name="connsiteX5-95" fmla="*/ 38100 w 293324"/>
                            <a:gd name="connsiteY5-96" fmla="*/ 0 h 466725"/>
                            <a:gd name="connsiteX0-97" fmla="*/ 4762 w 293324"/>
                            <a:gd name="connsiteY0-98" fmla="*/ 0 h 468318"/>
                            <a:gd name="connsiteX1-99" fmla="*/ 149580 w 293324"/>
                            <a:gd name="connsiteY1-100" fmla="*/ 1593 h 468318"/>
                            <a:gd name="connsiteX2-101" fmla="*/ 292016 w 293324"/>
                            <a:gd name="connsiteY2-102" fmla="*/ 220668 h 468318"/>
                            <a:gd name="connsiteX3-103" fmla="*/ 194824 w 293324"/>
                            <a:gd name="connsiteY3-104" fmla="*/ 430219 h 468318"/>
                            <a:gd name="connsiteX4-105" fmla="*/ 0 w 293324"/>
                            <a:gd name="connsiteY4-106" fmla="*/ 468318 h 468318"/>
                            <a:gd name="connsiteX5-107" fmla="*/ 4762 w 293324"/>
                            <a:gd name="connsiteY5-108" fmla="*/ 0 h 468318"/>
                            <a:gd name="connsiteX0-109" fmla="*/ 288 w 295994"/>
                            <a:gd name="connsiteY0-110" fmla="*/ 0 h 468318"/>
                            <a:gd name="connsiteX1-111" fmla="*/ 152250 w 295994"/>
                            <a:gd name="connsiteY1-112" fmla="*/ 1593 h 468318"/>
                            <a:gd name="connsiteX2-113" fmla="*/ 294686 w 295994"/>
                            <a:gd name="connsiteY2-114" fmla="*/ 220668 h 468318"/>
                            <a:gd name="connsiteX3-115" fmla="*/ 197494 w 295994"/>
                            <a:gd name="connsiteY3-116" fmla="*/ 430219 h 468318"/>
                            <a:gd name="connsiteX4-117" fmla="*/ 2670 w 295994"/>
                            <a:gd name="connsiteY4-118" fmla="*/ 468318 h 468318"/>
                            <a:gd name="connsiteX5-119" fmla="*/ 288 w 295994"/>
                            <a:gd name="connsiteY5-120" fmla="*/ 0 h 468318"/>
                            <a:gd name="connsiteX0-121" fmla="*/ 459 w 293784"/>
                            <a:gd name="connsiteY0-122" fmla="*/ 0 h 468318"/>
                            <a:gd name="connsiteX1-123" fmla="*/ 150040 w 293784"/>
                            <a:gd name="connsiteY1-124" fmla="*/ 1593 h 468318"/>
                            <a:gd name="connsiteX2-125" fmla="*/ 292476 w 293784"/>
                            <a:gd name="connsiteY2-126" fmla="*/ 220668 h 468318"/>
                            <a:gd name="connsiteX3-127" fmla="*/ 195284 w 293784"/>
                            <a:gd name="connsiteY3-128" fmla="*/ 430219 h 468318"/>
                            <a:gd name="connsiteX4-129" fmla="*/ 460 w 293784"/>
                            <a:gd name="connsiteY4-130" fmla="*/ 468318 h 468318"/>
                            <a:gd name="connsiteX5-131" fmla="*/ 459 w 293784"/>
                            <a:gd name="connsiteY5-132" fmla="*/ 0 h 468318"/>
                            <a:gd name="connsiteX0-133" fmla="*/ 459 w 301253"/>
                            <a:gd name="connsiteY0-134" fmla="*/ 0 h 468318"/>
                            <a:gd name="connsiteX1-135" fmla="*/ 150040 w 301253"/>
                            <a:gd name="connsiteY1-136" fmla="*/ 1593 h 468318"/>
                            <a:gd name="connsiteX2-137" fmla="*/ 292476 w 301253"/>
                            <a:gd name="connsiteY2-138" fmla="*/ 220668 h 468318"/>
                            <a:gd name="connsiteX3-139" fmla="*/ 233384 w 301253"/>
                            <a:gd name="connsiteY3-140" fmla="*/ 423847 h 468318"/>
                            <a:gd name="connsiteX4-141" fmla="*/ 460 w 301253"/>
                            <a:gd name="connsiteY4-142" fmla="*/ 468318 h 468318"/>
                            <a:gd name="connsiteX5-143" fmla="*/ 459 w 301253"/>
                            <a:gd name="connsiteY5-144" fmla="*/ 0 h 468318"/>
                            <a:gd name="connsiteX0-145" fmla="*/ 459 w 295803"/>
                            <a:gd name="connsiteY0-146" fmla="*/ 0 h 468318"/>
                            <a:gd name="connsiteX1-147" fmla="*/ 150040 w 295803"/>
                            <a:gd name="connsiteY1-148" fmla="*/ 1593 h 468318"/>
                            <a:gd name="connsiteX2-149" fmla="*/ 292476 w 295803"/>
                            <a:gd name="connsiteY2-150" fmla="*/ 220668 h 468318"/>
                            <a:gd name="connsiteX3-151" fmla="*/ 211952 w 295803"/>
                            <a:gd name="connsiteY3-152" fmla="*/ 431812 h 468318"/>
                            <a:gd name="connsiteX4-153" fmla="*/ 460 w 295803"/>
                            <a:gd name="connsiteY4-154" fmla="*/ 468318 h 468318"/>
                            <a:gd name="connsiteX5-155" fmla="*/ 459 w 295803"/>
                            <a:gd name="connsiteY5-156" fmla="*/ 0 h 468318"/>
                            <a:gd name="connsiteX0-157" fmla="*/ 459 w 306748"/>
                            <a:gd name="connsiteY0-158" fmla="*/ 0 h 468318"/>
                            <a:gd name="connsiteX1-159" fmla="*/ 150040 w 306748"/>
                            <a:gd name="connsiteY1-160" fmla="*/ 1593 h 468318"/>
                            <a:gd name="connsiteX2-161" fmla="*/ 304383 w 306748"/>
                            <a:gd name="connsiteY2-162" fmla="*/ 228632 h 468318"/>
                            <a:gd name="connsiteX3-163" fmla="*/ 211952 w 306748"/>
                            <a:gd name="connsiteY3-164" fmla="*/ 431812 h 468318"/>
                            <a:gd name="connsiteX4-165" fmla="*/ 460 w 306748"/>
                            <a:gd name="connsiteY4-166" fmla="*/ 468318 h 468318"/>
                            <a:gd name="connsiteX5-167" fmla="*/ 459 w 306748"/>
                            <a:gd name="connsiteY5-168" fmla="*/ 0 h 468318"/>
                            <a:gd name="connsiteX0-169" fmla="*/ 459 w 309420"/>
                            <a:gd name="connsiteY0-170" fmla="*/ 0 h 468318"/>
                            <a:gd name="connsiteX1-171" fmla="*/ 150040 w 309420"/>
                            <a:gd name="connsiteY1-172" fmla="*/ 1593 h 468318"/>
                            <a:gd name="connsiteX2-173" fmla="*/ 304383 w 309420"/>
                            <a:gd name="connsiteY2-174" fmla="*/ 228632 h 468318"/>
                            <a:gd name="connsiteX3-175" fmla="*/ 228621 w 309420"/>
                            <a:gd name="connsiteY3-176" fmla="*/ 430218 h 468318"/>
                            <a:gd name="connsiteX4-177" fmla="*/ 460 w 309420"/>
                            <a:gd name="connsiteY4-178" fmla="*/ 468318 h 468318"/>
                            <a:gd name="connsiteX5-179" fmla="*/ 459 w 309420"/>
                            <a:gd name="connsiteY5-180" fmla="*/ 0 h 468318"/>
                            <a:gd name="connsiteX0-181" fmla="*/ 2381 w 311342"/>
                            <a:gd name="connsiteY0-182" fmla="*/ 0 h 463539"/>
                            <a:gd name="connsiteX1-183" fmla="*/ 151962 w 311342"/>
                            <a:gd name="connsiteY1-184" fmla="*/ 1593 h 463539"/>
                            <a:gd name="connsiteX2-185" fmla="*/ 306305 w 311342"/>
                            <a:gd name="connsiteY2-186" fmla="*/ 228632 h 463539"/>
                            <a:gd name="connsiteX3-187" fmla="*/ 230543 w 311342"/>
                            <a:gd name="connsiteY3-188" fmla="*/ 430218 h 463539"/>
                            <a:gd name="connsiteX4-189" fmla="*/ 0 w 311342"/>
                            <a:gd name="connsiteY4-190" fmla="*/ 463539 h 463539"/>
                            <a:gd name="connsiteX5-191" fmla="*/ 2381 w 311342"/>
                            <a:gd name="connsiteY5-192" fmla="*/ 0 h 463539"/>
                            <a:gd name="connsiteX0-193" fmla="*/ 2381 w 311342"/>
                            <a:gd name="connsiteY0-194" fmla="*/ 0 h 463539"/>
                            <a:gd name="connsiteX1-195" fmla="*/ 151962 w 311342"/>
                            <a:gd name="connsiteY1-196" fmla="*/ 1593 h 463539"/>
                            <a:gd name="connsiteX2-197" fmla="*/ 306305 w 311342"/>
                            <a:gd name="connsiteY2-198" fmla="*/ 228632 h 463539"/>
                            <a:gd name="connsiteX3-199" fmla="*/ 230543 w 311342"/>
                            <a:gd name="connsiteY3-200" fmla="*/ 430218 h 463539"/>
                            <a:gd name="connsiteX4-201" fmla="*/ 0 w 311342"/>
                            <a:gd name="connsiteY4-202" fmla="*/ 463539 h 463539"/>
                            <a:gd name="connsiteX5-203" fmla="*/ 2381 w 311342"/>
                            <a:gd name="connsiteY5-204" fmla="*/ 0 h 463539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11342" h="463539">
                              <a:moveTo>
                                <a:pt x="2381" y="0"/>
                              </a:moveTo>
                              <a:lnTo>
                                <a:pt x="151962" y="1593"/>
                              </a:lnTo>
                              <a:cubicBezTo>
                                <a:pt x="213531" y="1593"/>
                                <a:pt x="293208" y="157195"/>
                                <a:pt x="306305" y="228632"/>
                              </a:cubicBezTo>
                              <a:cubicBezTo>
                                <a:pt x="319402" y="300069"/>
                                <a:pt x="311162" y="368305"/>
                                <a:pt x="230543" y="430218"/>
                              </a:cubicBezTo>
                              <a:cubicBezTo>
                                <a:pt x="179095" y="467524"/>
                                <a:pt x="56210" y="461968"/>
                                <a:pt x="0" y="463539"/>
                              </a:cubicBezTo>
                              <a:cubicBezTo>
                                <a:pt x="1587" y="307433"/>
                                <a:pt x="794" y="156106"/>
                                <a:pt x="2381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223" name="Fluxograma: Atraso 222"/>
                        <p:cNvSpPr/>
                        <p:nvPr/>
                      </p:nvSpPr>
                      <p:spPr>
                        <a:xfrm rot="10800000">
                          <a:off x="5893592" y="2228848"/>
                          <a:ext cx="150019" cy="166688"/>
                        </a:xfrm>
                        <a:prstGeom prst="flowChartDelay">
                          <a:avLst/>
                        </a:pr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224" name="Fluxograma: Atraso 223"/>
                        <p:cNvSpPr/>
                        <p:nvPr/>
                      </p:nvSpPr>
                      <p:spPr>
                        <a:xfrm rot="10800000">
                          <a:off x="5881685" y="2403871"/>
                          <a:ext cx="150019" cy="177404"/>
                        </a:xfrm>
                        <a:prstGeom prst="flowChartDelay">
                          <a:avLst/>
                        </a:pr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  <p:sp>
                      <p:nvSpPr>
                        <p:cNvPr id="225" name="Fluxograma: Atraso 9"/>
                        <p:cNvSpPr/>
                        <p:nvPr/>
                      </p:nvSpPr>
                      <p:spPr>
                        <a:xfrm rot="10800000">
                          <a:off x="5858925" y="2579489"/>
                          <a:ext cx="333377" cy="179785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0 h 177404"/>
                            <a:gd name="connsiteX1" fmla="*/ 75010 w 150019"/>
                            <a:gd name="connsiteY1" fmla="*/ 0 h 177404"/>
                            <a:gd name="connsiteX2" fmla="*/ 150020 w 150019"/>
                            <a:gd name="connsiteY2" fmla="*/ 88702 h 177404"/>
                            <a:gd name="connsiteX3" fmla="*/ 75010 w 150019"/>
                            <a:gd name="connsiteY3" fmla="*/ 177404 h 177404"/>
                            <a:gd name="connsiteX4" fmla="*/ 0 w 150019"/>
                            <a:gd name="connsiteY4" fmla="*/ 177404 h 177404"/>
                            <a:gd name="connsiteX5" fmla="*/ 0 w 150019"/>
                            <a:gd name="connsiteY5" fmla="*/ 0 h 177404"/>
                            <a:gd name="connsiteX0-1" fmla="*/ 0 w 333377"/>
                            <a:gd name="connsiteY0-2" fmla="*/ 0 h 179785"/>
                            <a:gd name="connsiteX1-3" fmla="*/ 258367 w 333377"/>
                            <a:gd name="connsiteY1-4" fmla="*/ 2381 h 179785"/>
                            <a:gd name="connsiteX2-5" fmla="*/ 333377 w 333377"/>
                            <a:gd name="connsiteY2-6" fmla="*/ 91083 h 179785"/>
                            <a:gd name="connsiteX3-7" fmla="*/ 258367 w 333377"/>
                            <a:gd name="connsiteY3-8" fmla="*/ 179785 h 179785"/>
                            <a:gd name="connsiteX4-9" fmla="*/ 183357 w 333377"/>
                            <a:gd name="connsiteY4-10" fmla="*/ 179785 h 179785"/>
                            <a:gd name="connsiteX5-11" fmla="*/ 0 w 333377"/>
                            <a:gd name="connsiteY5-12" fmla="*/ 0 h 179785"/>
                            <a:gd name="connsiteX0-13" fmla="*/ 0 w 333377"/>
                            <a:gd name="connsiteY0-14" fmla="*/ 0 h 179785"/>
                            <a:gd name="connsiteX1-15" fmla="*/ 258367 w 333377"/>
                            <a:gd name="connsiteY1-16" fmla="*/ 2381 h 179785"/>
                            <a:gd name="connsiteX2-17" fmla="*/ 333377 w 333377"/>
                            <a:gd name="connsiteY2-18" fmla="*/ 91083 h 179785"/>
                            <a:gd name="connsiteX3-19" fmla="*/ 258367 w 333377"/>
                            <a:gd name="connsiteY3-20" fmla="*/ 179785 h 179785"/>
                            <a:gd name="connsiteX4-21" fmla="*/ 2382 w 333377"/>
                            <a:gd name="connsiteY4-22" fmla="*/ 175022 h 179785"/>
                            <a:gd name="connsiteX5-23" fmla="*/ 0 w 333377"/>
                            <a:gd name="connsiteY5-24" fmla="*/ 0 h 179785"/>
                          </a:gdLst>
                          <a:ahLst/>
                          <a:cxnLst>
                            <a:cxn ang="0">
                              <a:pos x="connsiteX0-1" y="connsiteY0-2"/>
                            </a:cxn>
                            <a:cxn ang="0">
                              <a:pos x="connsiteX1-3" y="connsiteY1-4"/>
                            </a:cxn>
                            <a:cxn ang="0">
                              <a:pos x="connsiteX2-5" y="connsiteY2-6"/>
                            </a:cxn>
                            <a:cxn ang="0">
                              <a:pos x="connsiteX3-7" y="connsiteY3-8"/>
                            </a:cxn>
                            <a:cxn ang="0">
                              <a:pos x="connsiteX4-9" y="connsiteY4-10"/>
                            </a:cxn>
                            <a:cxn ang="0">
                              <a:pos x="connsiteX5-11" y="connsiteY5-12"/>
                            </a:cxn>
                          </a:cxnLst>
                          <a:rect l="l" t="t" r="r" b="b"/>
                          <a:pathLst>
                            <a:path w="333377" h="179785">
                              <a:moveTo>
                                <a:pt x="0" y="0"/>
                              </a:moveTo>
                              <a:lnTo>
                                <a:pt x="258367" y="2381"/>
                              </a:lnTo>
                              <a:cubicBezTo>
                                <a:pt x="299794" y="2381"/>
                                <a:pt x="333377" y="42094"/>
                                <a:pt x="333377" y="91083"/>
                              </a:cubicBezTo>
                              <a:cubicBezTo>
                                <a:pt x="333377" y="140072"/>
                                <a:pt x="299794" y="179785"/>
                                <a:pt x="258367" y="179785"/>
                              </a:cubicBezTo>
                              <a:lnTo>
                                <a:pt x="2382" y="17502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pFill/>
                        <a:ln>
                          <a:solidFill>
                            <a:srgbClr val="223A57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PT"/>
                        </a:p>
                      </p:txBody>
                    </p:sp>
                  </p:grpSp>
                </p:grpSp>
              </p:grpSp>
              <p:grpSp>
                <p:nvGrpSpPr>
                  <p:cNvPr id="178" name="Grupo 177"/>
                  <p:cNvGrpSpPr/>
                  <p:nvPr/>
                </p:nvGrpSpPr>
                <p:grpSpPr>
                  <a:xfrm>
                    <a:off x="8118373" y="2210750"/>
                    <a:ext cx="1767840" cy="2188049"/>
                    <a:chOff x="5417820" y="2772571"/>
                    <a:chExt cx="1767840" cy="2188049"/>
                  </a:xfrm>
                  <a:solidFill>
                    <a:srgbClr val="E0BB20"/>
                  </a:solidFill>
                </p:grpSpPr>
                <p:sp>
                  <p:nvSpPr>
                    <p:cNvPr id="215" name="Oval 214"/>
                    <p:cNvSpPr/>
                    <p:nvPr/>
                  </p:nvSpPr>
                  <p:spPr>
                    <a:xfrm>
                      <a:off x="5417820" y="3201604"/>
                      <a:ext cx="1767840" cy="1759016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16" name="Retângulo arredondado 21"/>
                    <p:cNvSpPr/>
                    <p:nvPr/>
                  </p:nvSpPr>
                  <p:spPr>
                    <a:xfrm>
                      <a:off x="6179343" y="2772571"/>
                      <a:ext cx="872110" cy="908986"/>
                    </a:xfrm>
                    <a:custGeom>
                      <a:avLst/>
                      <a:gdLst>
                        <a:gd name="connsiteX0" fmla="*/ 0 w 533559"/>
                        <a:gd name="connsiteY0" fmla="*/ 88928 h 640014"/>
                        <a:gd name="connsiteX1" fmla="*/ 88928 w 533559"/>
                        <a:gd name="connsiteY1" fmla="*/ 0 h 640014"/>
                        <a:gd name="connsiteX2" fmla="*/ 444631 w 533559"/>
                        <a:gd name="connsiteY2" fmla="*/ 0 h 640014"/>
                        <a:gd name="connsiteX3" fmla="*/ 533559 w 533559"/>
                        <a:gd name="connsiteY3" fmla="*/ 88928 h 640014"/>
                        <a:gd name="connsiteX4" fmla="*/ 533559 w 533559"/>
                        <a:gd name="connsiteY4" fmla="*/ 551086 h 640014"/>
                        <a:gd name="connsiteX5" fmla="*/ 444631 w 533559"/>
                        <a:gd name="connsiteY5" fmla="*/ 640014 h 640014"/>
                        <a:gd name="connsiteX6" fmla="*/ 88928 w 533559"/>
                        <a:gd name="connsiteY6" fmla="*/ 640014 h 640014"/>
                        <a:gd name="connsiteX7" fmla="*/ 0 w 533559"/>
                        <a:gd name="connsiteY7" fmla="*/ 551086 h 640014"/>
                        <a:gd name="connsiteX8" fmla="*/ 0 w 533559"/>
                        <a:gd name="connsiteY8" fmla="*/ 88928 h 640014"/>
                        <a:gd name="connsiteX0-1" fmla="*/ 0 w 690721"/>
                        <a:gd name="connsiteY0-2" fmla="*/ 88928 h 783256"/>
                        <a:gd name="connsiteX1-3" fmla="*/ 88928 w 690721"/>
                        <a:gd name="connsiteY1-4" fmla="*/ 0 h 783256"/>
                        <a:gd name="connsiteX2-5" fmla="*/ 444631 w 690721"/>
                        <a:gd name="connsiteY2-6" fmla="*/ 0 h 783256"/>
                        <a:gd name="connsiteX3-7" fmla="*/ 533559 w 690721"/>
                        <a:gd name="connsiteY3-8" fmla="*/ 88928 h 783256"/>
                        <a:gd name="connsiteX4-9" fmla="*/ 690721 w 690721"/>
                        <a:gd name="connsiteY4-10" fmla="*/ 774923 h 783256"/>
                        <a:gd name="connsiteX5-11" fmla="*/ 444631 w 690721"/>
                        <a:gd name="connsiteY5-12" fmla="*/ 640014 h 783256"/>
                        <a:gd name="connsiteX6-13" fmla="*/ 88928 w 690721"/>
                        <a:gd name="connsiteY6-14" fmla="*/ 640014 h 783256"/>
                        <a:gd name="connsiteX7-15" fmla="*/ 0 w 690721"/>
                        <a:gd name="connsiteY7-16" fmla="*/ 551086 h 783256"/>
                        <a:gd name="connsiteX8-17" fmla="*/ 0 w 690721"/>
                        <a:gd name="connsiteY8-18" fmla="*/ 88928 h 783256"/>
                        <a:gd name="connsiteX0-19" fmla="*/ 0 w 690721"/>
                        <a:gd name="connsiteY0-20" fmla="*/ 88928 h 808230"/>
                        <a:gd name="connsiteX1-21" fmla="*/ 88928 w 690721"/>
                        <a:gd name="connsiteY1-22" fmla="*/ 0 h 808230"/>
                        <a:gd name="connsiteX2-23" fmla="*/ 444631 w 690721"/>
                        <a:gd name="connsiteY2-24" fmla="*/ 0 h 808230"/>
                        <a:gd name="connsiteX3-25" fmla="*/ 533559 w 690721"/>
                        <a:gd name="connsiteY3-26" fmla="*/ 88928 h 808230"/>
                        <a:gd name="connsiteX4-27" fmla="*/ 690721 w 690721"/>
                        <a:gd name="connsiteY4-28" fmla="*/ 774923 h 808230"/>
                        <a:gd name="connsiteX5-29" fmla="*/ 416056 w 690721"/>
                        <a:gd name="connsiteY5-30" fmla="*/ 804320 h 808230"/>
                        <a:gd name="connsiteX6-31" fmla="*/ 88928 w 690721"/>
                        <a:gd name="connsiteY6-32" fmla="*/ 640014 h 808230"/>
                        <a:gd name="connsiteX7-33" fmla="*/ 0 w 690721"/>
                        <a:gd name="connsiteY7-34" fmla="*/ 551086 h 808230"/>
                        <a:gd name="connsiteX8-35" fmla="*/ 0 w 690721"/>
                        <a:gd name="connsiteY8-36" fmla="*/ 88928 h 808230"/>
                        <a:gd name="connsiteX0-37" fmla="*/ 0 w 847883"/>
                        <a:gd name="connsiteY0-38" fmla="*/ 88928 h 850507"/>
                        <a:gd name="connsiteX1-39" fmla="*/ 88928 w 847883"/>
                        <a:gd name="connsiteY1-40" fmla="*/ 0 h 850507"/>
                        <a:gd name="connsiteX2-41" fmla="*/ 444631 w 847883"/>
                        <a:gd name="connsiteY2-42" fmla="*/ 0 h 850507"/>
                        <a:gd name="connsiteX3-43" fmla="*/ 533559 w 847883"/>
                        <a:gd name="connsiteY3-44" fmla="*/ 88928 h 850507"/>
                        <a:gd name="connsiteX4-45" fmla="*/ 847883 w 847883"/>
                        <a:gd name="connsiteY4-46" fmla="*/ 834454 h 850507"/>
                        <a:gd name="connsiteX5-47" fmla="*/ 416056 w 847883"/>
                        <a:gd name="connsiteY5-48" fmla="*/ 804320 h 850507"/>
                        <a:gd name="connsiteX6-49" fmla="*/ 88928 w 847883"/>
                        <a:gd name="connsiteY6-50" fmla="*/ 640014 h 850507"/>
                        <a:gd name="connsiteX7-51" fmla="*/ 0 w 847883"/>
                        <a:gd name="connsiteY7-52" fmla="*/ 551086 h 850507"/>
                        <a:gd name="connsiteX8-53" fmla="*/ 0 w 847883"/>
                        <a:gd name="connsiteY8-54" fmla="*/ 88928 h 850507"/>
                        <a:gd name="connsiteX0-55" fmla="*/ 0 w 853408"/>
                        <a:gd name="connsiteY0-56" fmla="*/ 88928 h 850507"/>
                        <a:gd name="connsiteX1-57" fmla="*/ 88928 w 853408"/>
                        <a:gd name="connsiteY1-58" fmla="*/ 0 h 850507"/>
                        <a:gd name="connsiteX2-59" fmla="*/ 444631 w 853408"/>
                        <a:gd name="connsiteY2-60" fmla="*/ 0 h 850507"/>
                        <a:gd name="connsiteX3-61" fmla="*/ 533559 w 853408"/>
                        <a:gd name="connsiteY3-62" fmla="*/ 88928 h 850507"/>
                        <a:gd name="connsiteX4-63" fmla="*/ 652464 w 853408"/>
                        <a:gd name="connsiteY4-64" fmla="*/ 399256 h 850507"/>
                        <a:gd name="connsiteX5-65" fmla="*/ 847883 w 853408"/>
                        <a:gd name="connsiteY5-66" fmla="*/ 834454 h 850507"/>
                        <a:gd name="connsiteX6-67" fmla="*/ 416056 w 853408"/>
                        <a:gd name="connsiteY6-68" fmla="*/ 804320 h 850507"/>
                        <a:gd name="connsiteX7-69" fmla="*/ 88928 w 853408"/>
                        <a:gd name="connsiteY7-70" fmla="*/ 640014 h 850507"/>
                        <a:gd name="connsiteX8-71" fmla="*/ 0 w 853408"/>
                        <a:gd name="connsiteY8-72" fmla="*/ 551086 h 850507"/>
                        <a:gd name="connsiteX9" fmla="*/ 0 w 853408"/>
                        <a:gd name="connsiteY9" fmla="*/ 88928 h 850507"/>
                        <a:gd name="connsiteX0-73" fmla="*/ 0 w 851915"/>
                        <a:gd name="connsiteY0-74" fmla="*/ 88928 h 850507"/>
                        <a:gd name="connsiteX1-75" fmla="*/ 88928 w 851915"/>
                        <a:gd name="connsiteY1-76" fmla="*/ 0 h 850507"/>
                        <a:gd name="connsiteX2-77" fmla="*/ 444631 w 851915"/>
                        <a:gd name="connsiteY2-78" fmla="*/ 0 h 850507"/>
                        <a:gd name="connsiteX3-79" fmla="*/ 533559 w 851915"/>
                        <a:gd name="connsiteY3-80" fmla="*/ 88928 h 850507"/>
                        <a:gd name="connsiteX4-81" fmla="*/ 573883 w 851915"/>
                        <a:gd name="connsiteY4-82" fmla="*/ 427831 h 850507"/>
                        <a:gd name="connsiteX5-83" fmla="*/ 847883 w 851915"/>
                        <a:gd name="connsiteY5-84" fmla="*/ 834454 h 850507"/>
                        <a:gd name="connsiteX6-85" fmla="*/ 416056 w 851915"/>
                        <a:gd name="connsiteY6-86" fmla="*/ 804320 h 850507"/>
                        <a:gd name="connsiteX7-87" fmla="*/ 88928 w 851915"/>
                        <a:gd name="connsiteY7-88" fmla="*/ 640014 h 850507"/>
                        <a:gd name="connsiteX8-89" fmla="*/ 0 w 851915"/>
                        <a:gd name="connsiteY8-90" fmla="*/ 551086 h 850507"/>
                        <a:gd name="connsiteX9-91" fmla="*/ 0 w 851915"/>
                        <a:gd name="connsiteY9-92" fmla="*/ 88928 h 850507"/>
                        <a:gd name="connsiteX0-93" fmla="*/ 0 w 852902"/>
                        <a:gd name="connsiteY0-94" fmla="*/ 88928 h 850507"/>
                        <a:gd name="connsiteX1-95" fmla="*/ 88928 w 852902"/>
                        <a:gd name="connsiteY1-96" fmla="*/ 0 h 850507"/>
                        <a:gd name="connsiteX2-97" fmla="*/ 444631 w 852902"/>
                        <a:gd name="connsiteY2-98" fmla="*/ 0 h 850507"/>
                        <a:gd name="connsiteX3-99" fmla="*/ 533559 w 852902"/>
                        <a:gd name="connsiteY3-100" fmla="*/ 88928 h 850507"/>
                        <a:gd name="connsiteX4-101" fmla="*/ 631033 w 852902"/>
                        <a:gd name="connsiteY4-102" fmla="*/ 439738 h 850507"/>
                        <a:gd name="connsiteX5-103" fmla="*/ 847883 w 852902"/>
                        <a:gd name="connsiteY5-104" fmla="*/ 834454 h 850507"/>
                        <a:gd name="connsiteX6-105" fmla="*/ 416056 w 852902"/>
                        <a:gd name="connsiteY6-106" fmla="*/ 804320 h 850507"/>
                        <a:gd name="connsiteX7-107" fmla="*/ 88928 w 852902"/>
                        <a:gd name="connsiteY7-108" fmla="*/ 640014 h 850507"/>
                        <a:gd name="connsiteX8-109" fmla="*/ 0 w 852902"/>
                        <a:gd name="connsiteY8-110" fmla="*/ 551086 h 850507"/>
                        <a:gd name="connsiteX9-111" fmla="*/ 0 w 852902"/>
                        <a:gd name="connsiteY9-112" fmla="*/ 88928 h 850507"/>
                        <a:gd name="connsiteX0-113" fmla="*/ 0 w 841265"/>
                        <a:gd name="connsiteY0-114" fmla="*/ 88928 h 900041"/>
                        <a:gd name="connsiteX1-115" fmla="*/ 88928 w 841265"/>
                        <a:gd name="connsiteY1-116" fmla="*/ 0 h 900041"/>
                        <a:gd name="connsiteX2-117" fmla="*/ 444631 w 841265"/>
                        <a:gd name="connsiteY2-118" fmla="*/ 0 h 900041"/>
                        <a:gd name="connsiteX3-119" fmla="*/ 533559 w 841265"/>
                        <a:gd name="connsiteY3-120" fmla="*/ 88928 h 900041"/>
                        <a:gd name="connsiteX4-121" fmla="*/ 631033 w 841265"/>
                        <a:gd name="connsiteY4-122" fmla="*/ 439738 h 900041"/>
                        <a:gd name="connsiteX5-123" fmla="*/ 835977 w 841265"/>
                        <a:gd name="connsiteY5-124" fmla="*/ 889222 h 900041"/>
                        <a:gd name="connsiteX6-125" fmla="*/ 416056 w 841265"/>
                        <a:gd name="connsiteY6-126" fmla="*/ 804320 h 900041"/>
                        <a:gd name="connsiteX7-127" fmla="*/ 88928 w 841265"/>
                        <a:gd name="connsiteY7-128" fmla="*/ 640014 h 900041"/>
                        <a:gd name="connsiteX8-129" fmla="*/ 0 w 841265"/>
                        <a:gd name="connsiteY8-130" fmla="*/ 551086 h 900041"/>
                        <a:gd name="connsiteX9-131" fmla="*/ 0 w 841265"/>
                        <a:gd name="connsiteY9-132" fmla="*/ 88928 h 900041"/>
                        <a:gd name="connsiteX0-133" fmla="*/ 0 w 862231"/>
                        <a:gd name="connsiteY0-134" fmla="*/ 88928 h 915732"/>
                        <a:gd name="connsiteX1-135" fmla="*/ 88928 w 862231"/>
                        <a:gd name="connsiteY1-136" fmla="*/ 0 h 915732"/>
                        <a:gd name="connsiteX2-137" fmla="*/ 444631 w 862231"/>
                        <a:gd name="connsiteY2-138" fmla="*/ 0 h 915732"/>
                        <a:gd name="connsiteX3-139" fmla="*/ 533559 w 862231"/>
                        <a:gd name="connsiteY3-140" fmla="*/ 88928 h 915732"/>
                        <a:gd name="connsiteX4-141" fmla="*/ 631033 w 862231"/>
                        <a:gd name="connsiteY4-142" fmla="*/ 439738 h 915732"/>
                        <a:gd name="connsiteX5-143" fmla="*/ 857408 w 862231"/>
                        <a:gd name="connsiteY5-144" fmla="*/ 905891 h 915732"/>
                        <a:gd name="connsiteX6-145" fmla="*/ 416056 w 862231"/>
                        <a:gd name="connsiteY6-146" fmla="*/ 804320 h 915732"/>
                        <a:gd name="connsiteX7-147" fmla="*/ 88928 w 862231"/>
                        <a:gd name="connsiteY7-148" fmla="*/ 640014 h 915732"/>
                        <a:gd name="connsiteX8-149" fmla="*/ 0 w 862231"/>
                        <a:gd name="connsiteY8-150" fmla="*/ 551086 h 915732"/>
                        <a:gd name="connsiteX9-151" fmla="*/ 0 w 862231"/>
                        <a:gd name="connsiteY9-152" fmla="*/ 88928 h 915732"/>
                        <a:gd name="connsiteX0-153" fmla="*/ 0 w 861880"/>
                        <a:gd name="connsiteY0-154" fmla="*/ 88928 h 915732"/>
                        <a:gd name="connsiteX1-155" fmla="*/ 88928 w 861880"/>
                        <a:gd name="connsiteY1-156" fmla="*/ 0 h 915732"/>
                        <a:gd name="connsiteX2-157" fmla="*/ 444631 w 861880"/>
                        <a:gd name="connsiteY2-158" fmla="*/ 0 h 915732"/>
                        <a:gd name="connsiteX3-159" fmla="*/ 533559 w 861880"/>
                        <a:gd name="connsiteY3-160" fmla="*/ 88928 h 915732"/>
                        <a:gd name="connsiteX4-161" fmla="*/ 611983 w 861880"/>
                        <a:gd name="connsiteY4-162" fmla="*/ 446882 h 915732"/>
                        <a:gd name="connsiteX5-163" fmla="*/ 857408 w 861880"/>
                        <a:gd name="connsiteY5-164" fmla="*/ 905891 h 915732"/>
                        <a:gd name="connsiteX6-165" fmla="*/ 416056 w 861880"/>
                        <a:gd name="connsiteY6-166" fmla="*/ 804320 h 915732"/>
                        <a:gd name="connsiteX7-167" fmla="*/ 88928 w 861880"/>
                        <a:gd name="connsiteY7-168" fmla="*/ 640014 h 915732"/>
                        <a:gd name="connsiteX8-169" fmla="*/ 0 w 861880"/>
                        <a:gd name="connsiteY8-170" fmla="*/ 551086 h 915732"/>
                        <a:gd name="connsiteX9-171" fmla="*/ 0 w 861880"/>
                        <a:gd name="connsiteY9-172" fmla="*/ 88928 h 915732"/>
                        <a:gd name="connsiteX0-173" fmla="*/ 0 w 861880"/>
                        <a:gd name="connsiteY0-174" fmla="*/ 88928 h 915732"/>
                        <a:gd name="connsiteX1-175" fmla="*/ 88928 w 861880"/>
                        <a:gd name="connsiteY1-176" fmla="*/ 0 h 915732"/>
                        <a:gd name="connsiteX2-177" fmla="*/ 444631 w 861880"/>
                        <a:gd name="connsiteY2-178" fmla="*/ 0 h 915732"/>
                        <a:gd name="connsiteX3-179" fmla="*/ 535940 w 861880"/>
                        <a:gd name="connsiteY3-180" fmla="*/ 129410 h 915732"/>
                        <a:gd name="connsiteX4-181" fmla="*/ 611983 w 861880"/>
                        <a:gd name="connsiteY4-182" fmla="*/ 446882 h 915732"/>
                        <a:gd name="connsiteX5-183" fmla="*/ 857408 w 861880"/>
                        <a:gd name="connsiteY5-184" fmla="*/ 905891 h 915732"/>
                        <a:gd name="connsiteX6-185" fmla="*/ 416056 w 861880"/>
                        <a:gd name="connsiteY6-186" fmla="*/ 804320 h 915732"/>
                        <a:gd name="connsiteX7-187" fmla="*/ 88928 w 861880"/>
                        <a:gd name="connsiteY7-188" fmla="*/ 640014 h 915732"/>
                        <a:gd name="connsiteX8-189" fmla="*/ 0 w 861880"/>
                        <a:gd name="connsiteY8-190" fmla="*/ 551086 h 915732"/>
                        <a:gd name="connsiteX9-191" fmla="*/ 0 w 861880"/>
                        <a:gd name="connsiteY9-192" fmla="*/ 88928 h 915732"/>
                        <a:gd name="connsiteX0-193" fmla="*/ 0 w 861880"/>
                        <a:gd name="connsiteY0-194" fmla="*/ 88928 h 915732"/>
                        <a:gd name="connsiteX1-195" fmla="*/ 88928 w 861880"/>
                        <a:gd name="connsiteY1-196" fmla="*/ 0 h 915732"/>
                        <a:gd name="connsiteX2-197" fmla="*/ 444631 w 861880"/>
                        <a:gd name="connsiteY2-198" fmla="*/ 0 h 915732"/>
                        <a:gd name="connsiteX3-199" fmla="*/ 535940 w 861880"/>
                        <a:gd name="connsiteY3-200" fmla="*/ 129410 h 915732"/>
                        <a:gd name="connsiteX4-201" fmla="*/ 611983 w 861880"/>
                        <a:gd name="connsiteY4-202" fmla="*/ 446882 h 915732"/>
                        <a:gd name="connsiteX5-203" fmla="*/ 857408 w 861880"/>
                        <a:gd name="connsiteY5-204" fmla="*/ 905891 h 915732"/>
                        <a:gd name="connsiteX6-205" fmla="*/ 416056 w 861880"/>
                        <a:gd name="connsiteY6-206" fmla="*/ 804320 h 915732"/>
                        <a:gd name="connsiteX7-207" fmla="*/ 88928 w 861880"/>
                        <a:gd name="connsiteY7-208" fmla="*/ 640014 h 915732"/>
                        <a:gd name="connsiteX8-209" fmla="*/ 0 w 861880"/>
                        <a:gd name="connsiteY8-210" fmla="*/ 551086 h 915732"/>
                        <a:gd name="connsiteX9-211" fmla="*/ 0 w 861880"/>
                        <a:gd name="connsiteY9-212" fmla="*/ 88928 h 915732"/>
                        <a:gd name="connsiteX0-213" fmla="*/ 0 w 861880"/>
                        <a:gd name="connsiteY0-214" fmla="*/ 88928 h 915732"/>
                        <a:gd name="connsiteX1-215" fmla="*/ 88928 w 861880"/>
                        <a:gd name="connsiteY1-216" fmla="*/ 0 h 915732"/>
                        <a:gd name="connsiteX2-217" fmla="*/ 444631 w 861880"/>
                        <a:gd name="connsiteY2-218" fmla="*/ 0 h 915732"/>
                        <a:gd name="connsiteX3-219" fmla="*/ 554990 w 861880"/>
                        <a:gd name="connsiteY3-220" fmla="*/ 98454 h 915732"/>
                        <a:gd name="connsiteX4-221" fmla="*/ 611983 w 861880"/>
                        <a:gd name="connsiteY4-222" fmla="*/ 446882 h 915732"/>
                        <a:gd name="connsiteX5-223" fmla="*/ 857408 w 861880"/>
                        <a:gd name="connsiteY5-224" fmla="*/ 905891 h 915732"/>
                        <a:gd name="connsiteX6-225" fmla="*/ 416056 w 861880"/>
                        <a:gd name="connsiteY6-226" fmla="*/ 804320 h 915732"/>
                        <a:gd name="connsiteX7-227" fmla="*/ 88928 w 861880"/>
                        <a:gd name="connsiteY7-228" fmla="*/ 640014 h 915732"/>
                        <a:gd name="connsiteX8-229" fmla="*/ 0 w 861880"/>
                        <a:gd name="connsiteY8-230" fmla="*/ 551086 h 915732"/>
                        <a:gd name="connsiteX9-231" fmla="*/ 0 w 861880"/>
                        <a:gd name="connsiteY9-232" fmla="*/ 88928 h 915732"/>
                        <a:gd name="connsiteX0-233" fmla="*/ 0 w 862532"/>
                        <a:gd name="connsiteY0-234" fmla="*/ 88928 h 915732"/>
                        <a:gd name="connsiteX1-235" fmla="*/ 88928 w 862532"/>
                        <a:gd name="connsiteY1-236" fmla="*/ 0 h 915732"/>
                        <a:gd name="connsiteX2-237" fmla="*/ 444631 w 862532"/>
                        <a:gd name="connsiteY2-238" fmla="*/ 0 h 915732"/>
                        <a:gd name="connsiteX3-239" fmla="*/ 554990 w 862532"/>
                        <a:gd name="connsiteY3-240" fmla="*/ 98454 h 915732"/>
                        <a:gd name="connsiteX4-241" fmla="*/ 645320 w 862532"/>
                        <a:gd name="connsiteY4-242" fmla="*/ 444500 h 915732"/>
                        <a:gd name="connsiteX5-243" fmla="*/ 857408 w 862532"/>
                        <a:gd name="connsiteY5-244" fmla="*/ 905891 h 915732"/>
                        <a:gd name="connsiteX6-245" fmla="*/ 416056 w 862532"/>
                        <a:gd name="connsiteY6-246" fmla="*/ 804320 h 915732"/>
                        <a:gd name="connsiteX7-247" fmla="*/ 88928 w 862532"/>
                        <a:gd name="connsiteY7-248" fmla="*/ 640014 h 915732"/>
                        <a:gd name="connsiteX8-249" fmla="*/ 0 w 862532"/>
                        <a:gd name="connsiteY8-250" fmla="*/ 551086 h 915732"/>
                        <a:gd name="connsiteX9-251" fmla="*/ 0 w 862532"/>
                        <a:gd name="connsiteY9-252" fmla="*/ 88928 h 915732"/>
                        <a:gd name="connsiteX0-253" fmla="*/ 0 w 871852"/>
                        <a:gd name="connsiteY0-254" fmla="*/ 88928 h 908986"/>
                        <a:gd name="connsiteX1-255" fmla="*/ 88928 w 871852"/>
                        <a:gd name="connsiteY1-256" fmla="*/ 0 h 908986"/>
                        <a:gd name="connsiteX2-257" fmla="*/ 444631 w 871852"/>
                        <a:gd name="connsiteY2-258" fmla="*/ 0 h 908986"/>
                        <a:gd name="connsiteX3-259" fmla="*/ 554990 w 871852"/>
                        <a:gd name="connsiteY3-260" fmla="*/ 98454 h 908986"/>
                        <a:gd name="connsiteX4-261" fmla="*/ 645320 w 871852"/>
                        <a:gd name="connsiteY4-262" fmla="*/ 444500 h 908986"/>
                        <a:gd name="connsiteX5-263" fmla="*/ 866933 w 871852"/>
                        <a:gd name="connsiteY5-264" fmla="*/ 898748 h 908986"/>
                        <a:gd name="connsiteX6-265" fmla="*/ 416056 w 871852"/>
                        <a:gd name="connsiteY6-266" fmla="*/ 804320 h 908986"/>
                        <a:gd name="connsiteX7-267" fmla="*/ 88928 w 871852"/>
                        <a:gd name="connsiteY7-268" fmla="*/ 640014 h 908986"/>
                        <a:gd name="connsiteX8-269" fmla="*/ 0 w 871852"/>
                        <a:gd name="connsiteY8-270" fmla="*/ 551086 h 908986"/>
                        <a:gd name="connsiteX9-271" fmla="*/ 0 w 871852"/>
                        <a:gd name="connsiteY9-272" fmla="*/ 88928 h 908986"/>
                        <a:gd name="connsiteX0-273" fmla="*/ 0 w 872110"/>
                        <a:gd name="connsiteY0-274" fmla="*/ 88928 h 908986"/>
                        <a:gd name="connsiteX1-275" fmla="*/ 88928 w 872110"/>
                        <a:gd name="connsiteY1-276" fmla="*/ 0 h 908986"/>
                        <a:gd name="connsiteX2-277" fmla="*/ 444631 w 872110"/>
                        <a:gd name="connsiteY2-278" fmla="*/ 0 h 908986"/>
                        <a:gd name="connsiteX3-279" fmla="*/ 554990 w 872110"/>
                        <a:gd name="connsiteY3-280" fmla="*/ 98454 h 908986"/>
                        <a:gd name="connsiteX4-281" fmla="*/ 657226 w 872110"/>
                        <a:gd name="connsiteY4-282" fmla="*/ 444500 h 908986"/>
                        <a:gd name="connsiteX5-283" fmla="*/ 866933 w 872110"/>
                        <a:gd name="connsiteY5-284" fmla="*/ 898748 h 908986"/>
                        <a:gd name="connsiteX6-285" fmla="*/ 416056 w 872110"/>
                        <a:gd name="connsiteY6-286" fmla="*/ 804320 h 908986"/>
                        <a:gd name="connsiteX7-287" fmla="*/ 88928 w 872110"/>
                        <a:gd name="connsiteY7-288" fmla="*/ 640014 h 908986"/>
                        <a:gd name="connsiteX8-289" fmla="*/ 0 w 872110"/>
                        <a:gd name="connsiteY8-290" fmla="*/ 551086 h 908986"/>
                        <a:gd name="connsiteX9-291" fmla="*/ 0 w 872110"/>
                        <a:gd name="connsiteY9-292" fmla="*/ 88928 h 90898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91" y="connsiteY9-92"/>
                        </a:cxn>
                      </a:cxnLst>
                      <a:rect l="l" t="t" r="r" b="b"/>
                      <a:pathLst>
                        <a:path w="872110" h="908986">
                          <a:moveTo>
                            <a:pt x="0" y="88928"/>
                          </a:moveTo>
                          <a:cubicBezTo>
                            <a:pt x="0" y="39814"/>
                            <a:pt x="39814" y="0"/>
                            <a:pt x="88928" y="0"/>
                          </a:cubicBezTo>
                          <a:lnTo>
                            <a:pt x="444631" y="0"/>
                          </a:lnTo>
                          <a:cubicBezTo>
                            <a:pt x="493745" y="0"/>
                            <a:pt x="521653" y="37434"/>
                            <a:pt x="554990" y="98454"/>
                          </a:cubicBezTo>
                          <a:cubicBezTo>
                            <a:pt x="589629" y="164997"/>
                            <a:pt x="604839" y="320246"/>
                            <a:pt x="657226" y="444500"/>
                          </a:cubicBezTo>
                          <a:cubicBezTo>
                            <a:pt x="709613" y="568754"/>
                            <a:pt x="906334" y="831237"/>
                            <a:pt x="866933" y="898748"/>
                          </a:cubicBezTo>
                          <a:cubicBezTo>
                            <a:pt x="866933" y="947862"/>
                            <a:pt x="465170" y="804320"/>
                            <a:pt x="416056" y="804320"/>
                          </a:cubicBezTo>
                          <a:lnTo>
                            <a:pt x="88928" y="640014"/>
                          </a:lnTo>
                          <a:cubicBezTo>
                            <a:pt x="39814" y="640014"/>
                            <a:pt x="0" y="600200"/>
                            <a:pt x="0" y="551086"/>
                          </a:cubicBezTo>
                          <a:lnTo>
                            <a:pt x="0" y="8892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17" name="Retângulo arredondado 21"/>
                    <p:cNvSpPr/>
                    <p:nvPr/>
                  </p:nvSpPr>
                  <p:spPr>
                    <a:xfrm flipH="1">
                      <a:off x="5550693" y="2772571"/>
                      <a:ext cx="872110" cy="908986"/>
                    </a:xfrm>
                    <a:custGeom>
                      <a:avLst/>
                      <a:gdLst>
                        <a:gd name="connsiteX0" fmla="*/ 0 w 533559"/>
                        <a:gd name="connsiteY0" fmla="*/ 88928 h 640014"/>
                        <a:gd name="connsiteX1" fmla="*/ 88928 w 533559"/>
                        <a:gd name="connsiteY1" fmla="*/ 0 h 640014"/>
                        <a:gd name="connsiteX2" fmla="*/ 444631 w 533559"/>
                        <a:gd name="connsiteY2" fmla="*/ 0 h 640014"/>
                        <a:gd name="connsiteX3" fmla="*/ 533559 w 533559"/>
                        <a:gd name="connsiteY3" fmla="*/ 88928 h 640014"/>
                        <a:gd name="connsiteX4" fmla="*/ 533559 w 533559"/>
                        <a:gd name="connsiteY4" fmla="*/ 551086 h 640014"/>
                        <a:gd name="connsiteX5" fmla="*/ 444631 w 533559"/>
                        <a:gd name="connsiteY5" fmla="*/ 640014 h 640014"/>
                        <a:gd name="connsiteX6" fmla="*/ 88928 w 533559"/>
                        <a:gd name="connsiteY6" fmla="*/ 640014 h 640014"/>
                        <a:gd name="connsiteX7" fmla="*/ 0 w 533559"/>
                        <a:gd name="connsiteY7" fmla="*/ 551086 h 640014"/>
                        <a:gd name="connsiteX8" fmla="*/ 0 w 533559"/>
                        <a:gd name="connsiteY8" fmla="*/ 88928 h 640014"/>
                        <a:gd name="connsiteX0-1" fmla="*/ 0 w 690721"/>
                        <a:gd name="connsiteY0-2" fmla="*/ 88928 h 783256"/>
                        <a:gd name="connsiteX1-3" fmla="*/ 88928 w 690721"/>
                        <a:gd name="connsiteY1-4" fmla="*/ 0 h 783256"/>
                        <a:gd name="connsiteX2-5" fmla="*/ 444631 w 690721"/>
                        <a:gd name="connsiteY2-6" fmla="*/ 0 h 783256"/>
                        <a:gd name="connsiteX3-7" fmla="*/ 533559 w 690721"/>
                        <a:gd name="connsiteY3-8" fmla="*/ 88928 h 783256"/>
                        <a:gd name="connsiteX4-9" fmla="*/ 690721 w 690721"/>
                        <a:gd name="connsiteY4-10" fmla="*/ 774923 h 783256"/>
                        <a:gd name="connsiteX5-11" fmla="*/ 444631 w 690721"/>
                        <a:gd name="connsiteY5-12" fmla="*/ 640014 h 783256"/>
                        <a:gd name="connsiteX6-13" fmla="*/ 88928 w 690721"/>
                        <a:gd name="connsiteY6-14" fmla="*/ 640014 h 783256"/>
                        <a:gd name="connsiteX7-15" fmla="*/ 0 w 690721"/>
                        <a:gd name="connsiteY7-16" fmla="*/ 551086 h 783256"/>
                        <a:gd name="connsiteX8-17" fmla="*/ 0 w 690721"/>
                        <a:gd name="connsiteY8-18" fmla="*/ 88928 h 783256"/>
                        <a:gd name="connsiteX0-19" fmla="*/ 0 w 690721"/>
                        <a:gd name="connsiteY0-20" fmla="*/ 88928 h 808230"/>
                        <a:gd name="connsiteX1-21" fmla="*/ 88928 w 690721"/>
                        <a:gd name="connsiteY1-22" fmla="*/ 0 h 808230"/>
                        <a:gd name="connsiteX2-23" fmla="*/ 444631 w 690721"/>
                        <a:gd name="connsiteY2-24" fmla="*/ 0 h 808230"/>
                        <a:gd name="connsiteX3-25" fmla="*/ 533559 w 690721"/>
                        <a:gd name="connsiteY3-26" fmla="*/ 88928 h 808230"/>
                        <a:gd name="connsiteX4-27" fmla="*/ 690721 w 690721"/>
                        <a:gd name="connsiteY4-28" fmla="*/ 774923 h 808230"/>
                        <a:gd name="connsiteX5-29" fmla="*/ 416056 w 690721"/>
                        <a:gd name="connsiteY5-30" fmla="*/ 804320 h 808230"/>
                        <a:gd name="connsiteX6-31" fmla="*/ 88928 w 690721"/>
                        <a:gd name="connsiteY6-32" fmla="*/ 640014 h 808230"/>
                        <a:gd name="connsiteX7-33" fmla="*/ 0 w 690721"/>
                        <a:gd name="connsiteY7-34" fmla="*/ 551086 h 808230"/>
                        <a:gd name="connsiteX8-35" fmla="*/ 0 w 690721"/>
                        <a:gd name="connsiteY8-36" fmla="*/ 88928 h 808230"/>
                        <a:gd name="connsiteX0-37" fmla="*/ 0 w 847883"/>
                        <a:gd name="connsiteY0-38" fmla="*/ 88928 h 850507"/>
                        <a:gd name="connsiteX1-39" fmla="*/ 88928 w 847883"/>
                        <a:gd name="connsiteY1-40" fmla="*/ 0 h 850507"/>
                        <a:gd name="connsiteX2-41" fmla="*/ 444631 w 847883"/>
                        <a:gd name="connsiteY2-42" fmla="*/ 0 h 850507"/>
                        <a:gd name="connsiteX3-43" fmla="*/ 533559 w 847883"/>
                        <a:gd name="connsiteY3-44" fmla="*/ 88928 h 850507"/>
                        <a:gd name="connsiteX4-45" fmla="*/ 847883 w 847883"/>
                        <a:gd name="connsiteY4-46" fmla="*/ 834454 h 850507"/>
                        <a:gd name="connsiteX5-47" fmla="*/ 416056 w 847883"/>
                        <a:gd name="connsiteY5-48" fmla="*/ 804320 h 850507"/>
                        <a:gd name="connsiteX6-49" fmla="*/ 88928 w 847883"/>
                        <a:gd name="connsiteY6-50" fmla="*/ 640014 h 850507"/>
                        <a:gd name="connsiteX7-51" fmla="*/ 0 w 847883"/>
                        <a:gd name="connsiteY7-52" fmla="*/ 551086 h 850507"/>
                        <a:gd name="connsiteX8-53" fmla="*/ 0 w 847883"/>
                        <a:gd name="connsiteY8-54" fmla="*/ 88928 h 850507"/>
                        <a:gd name="connsiteX0-55" fmla="*/ 0 w 853408"/>
                        <a:gd name="connsiteY0-56" fmla="*/ 88928 h 850507"/>
                        <a:gd name="connsiteX1-57" fmla="*/ 88928 w 853408"/>
                        <a:gd name="connsiteY1-58" fmla="*/ 0 h 850507"/>
                        <a:gd name="connsiteX2-59" fmla="*/ 444631 w 853408"/>
                        <a:gd name="connsiteY2-60" fmla="*/ 0 h 850507"/>
                        <a:gd name="connsiteX3-61" fmla="*/ 533559 w 853408"/>
                        <a:gd name="connsiteY3-62" fmla="*/ 88928 h 850507"/>
                        <a:gd name="connsiteX4-63" fmla="*/ 652464 w 853408"/>
                        <a:gd name="connsiteY4-64" fmla="*/ 399256 h 850507"/>
                        <a:gd name="connsiteX5-65" fmla="*/ 847883 w 853408"/>
                        <a:gd name="connsiteY5-66" fmla="*/ 834454 h 850507"/>
                        <a:gd name="connsiteX6-67" fmla="*/ 416056 w 853408"/>
                        <a:gd name="connsiteY6-68" fmla="*/ 804320 h 850507"/>
                        <a:gd name="connsiteX7-69" fmla="*/ 88928 w 853408"/>
                        <a:gd name="connsiteY7-70" fmla="*/ 640014 h 850507"/>
                        <a:gd name="connsiteX8-71" fmla="*/ 0 w 853408"/>
                        <a:gd name="connsiteY8-72" fmla="*/ 551086 h 850507"/>
                        <a:gd name="connsiteX9" fmla="*/ 0 w 853408"/>
                        <a:gd name="connsiteY9" fmla="*/ 88928 h 850507"/>
                        <a:gd name="connsiteX0-73" fmla="*/ 0 w 851915"/>
                        <a:gd name="connsiteY0-74" fmla="*/ 88928 h 850507"/>
                        <a:gd name="connsiteX1-75" fmla="*/ 88928 w 851915"/>
                        <a:gd name="connsiteY1-76" fmla="*/ 0 h 850507"/>
                        <a:gd name="connsiteX2-77" fmla="*/ 444631 w 851915"/>
                        <a:gd name="connsiteY2-78" fmla="*/ 0 h 850507"/>
                        <a:gd name="connsiteX3-79" fmla="*/ 533559 w 851915"/>
                        <a:gd name="connsiteY3-80" fmla="*/ 88928 h 850507"/>
                        <a:gd name="connsiteX4-81" fmla="*/ 573883 w 851915"/>
                        <a:gd name="connsiteY4-82" fmla="*/ 427831 h 850507"/>
                        <a:gd name="connsiteX5-83" fmla="*/ 847883 w 851915"/>
                        <a:gd name="connsiteY5-84" fmla="*/ 834454 h 850507"/>
                        <a:gd name="connsiteX6-85" fmla="*/ 416056 w 851915"/>
                        <a:gd name="connsiteY6-86" fmla="*/ 804320 h 850507"/>
                        <a:gd name="connsiteX7-87" fmla="*/ 88928 w 851915"/>
                        <a:gd name="connsiteY7-88" fmla="*/ 640014 h 850507"/>
                        <a:gd name="connsiteX8-89" fmla="*/ 0 w 851915"/>
                        <a:gd name="connsiteY8-90" fmla="*/ 551086 h 850507"/>
                        <a:gd name="connsiteX9-91" fmla="*/ 0 w 851915"/>
                        <a:gd name="connsiteY9-92" fmla="*/ 88928 h 850507"/>
                        <a:gd name="connsiteX0-93" fmla="*/ 0 w 852902"/>
                        <a:gd name="connsiteY0-94" fmla="*/ 88928 h 850507"/>
                        <a:gd name="connsiteX1-95" fmla="*/ 88928 w 852902"/>
                        <a:gd name="connsiteY1-96" fmla="*/ 0 h 850507"/>
                        <a:gd name="connsiteX2-97" fmla="*/ 444631 w 852902"/>
                        <a:gd name="connsiteY2-98" fmla="*/ 0 h 850507"/>
                        <a:gd name="connsiteX3-99" fmla="*/ 533559 w 852902"/>
                        <a:gd name="connsiteY3-100" fmla="*/ 88928 h 850507"/>
                        <a:gd name="connsiteX4-101" fmla="*/ 631033 w 852902"/>
                        <a:gd name="connsiteY4-102" fmla="*/ 439738 h 850507"/>
                        <a:gd name="connsiteX5-103" fmla="*/ 847883 w 852902"/>
                        <a:gd name="connsiteY5-104" fmla="*/ 834454 h 850507"/>
                        <a:gd name="connsiteX6-105" fmla="*/ 416056 w 852902"/>
                        <a:gd name="connsiteY6-106" fmla="*/ 804320 h 850507"/>
                        <a:gd name="connsiteX7-107" fmla="*/ 88928 w 852902"/>
                        <a:gd name="connsiteY7-108" fmla="*/ 640014 h 850507"/>
                        <a:gd name="connsiteX8-109" fmla="*/ 0 w 852902"/>
                        <a:gd name="connsiteY8-110" fmla="*/ 551086 h 850507"/>
                        <a:gd name="connsiteX9-111" fmla="*/ 0 w 852902"/>
                        <a:gd name="connsiteY9-112" fmla="*/ 88928 h 850507"/>
                        <a:gd name="connsiteX0-113" fmla="*/ 0 w 841265"/>
                        <a:gd name="connsiteY0-114" fmla="*/ 88928 h 900041"/>
                        <a:gd name="connsiteX1-115" fmla="*/ 88928 w 841265"/>
                        <a:gd name="connsiteY1-116" fmla="*/ 0 h 900041"/>
                        <a:gd name="connsiteX2-117" fmla="*/ 444631 w 841265"/>
                        <a:gd name="connsiteY2-118" fmla="*/ 0 h 900041"/>
                        <a:gd name="connsiteX3-119" fmla="*/ 533559 w 841265"/>
                        <a:gd name="connsiteY3-120" fmla="*/ 88928 h 900041"/>
                        <a:gd name="connsiteX4-121" fmla="*/ 631033 w 841265"/>
                        <a:gd name="connsiteY4-122" fmla="*/ 439738 h 900041"/>
                        <a:gd name="connsiteX5-123" fmla="*/ 835977 w 841265"/>
                        <a:gd name="connsiteY5-124" fmla="*/ 889222 h 900041"/>
                        <a:gd name="connsiteX6-125" fmla="*/ 416056 w 841265"/>
                        <a:gd name="connsiteY6-126" fmla="*/ 804320 h 900041"/>
                        <a:gd name="connsiteX7-127" fmla="*/ 88928 w 841265"/>
                        <a:gd name="connsiteY7-128" fmla="*/ 640014 h 900041"/>
                        <a:gd name="connsiteX8-129" fmla="*/ 0 w 841265"/>
                        <a:gd name="connsiteY8-130" fmla="*/ 551086 h 900041"/>
                        <a:gd name="connsiteX9-131" fmla="*/ 0 w 841265"/>
                        <a:gd name="connsiteY9-132" fmla="*/ 88928 h 900041"/>
                        <a:gd name="connsiteX0-133" fmla="*/ 0 w 862231"/>
                        <a:gd name="connsiteY0-134" fmla="*/ 88928 h 915732"/>
                        <a:gd name="connsiteX1-135" fmla="*/ 88928 w 862231"/>
                        <a:gd name="connsiteY1-136" fmla="*/ 0 h 915732"/>
                        <a:gd name="connsiteX2-137" fmla="*/ 444631 w 862231"/>
                        <a:gd name="connsiteY2-138" fmla="*/ 0 h 915732"/>
                        <a:gd name="connsiteX3-139" fmla="*/ 533559 w 862231"/>
                        <a:gd name="connsiteY3-140" fmla="*/ 88928 h 915732"/>
                        <a:gd name="connsiteX4-141" fmla="*/ 631033 w 862231"/>
                        <a:gd name="connsiteY4-142" fmla="*/ 439738 h 915732"/>
                        <a:gd name="connsiteX5-143" fmla="*/ 857408 w 862231"/>
                        <a:gd name="connsiteY5-144" fmla="*/ 905891 h 915732"/>
                        <a:gd name="connsiteX6-145" fmla="*/ 416056 w 862231"/>
                        <a:gd name="connsiteY6-146" fmla="*/ 804320 h 915732"/>
                        <a:gd name="connsiteX7-147" fmla="*/ 88928 w 862231"/>
                        <a:gd name="connsiteY7-148" fmla="*/ 640014 h 915732"/>
                        <a:gd name="connsiteX8-149" fmla="*/ 0 w 862231"/>
                        <a:gd name="connsiteY8-150" fmla="*/ 551086 h 915732"/>
                        <a:gd name="connsiteX9-151" fmla="*/ 0 w 862231"/>
                        <a:gd name="connsiteY9-152" fmla="*/ 88928 h 915732"/>
                        <a:gd name="connsiteX0-153" fmla="*/ 0 w 861880"/>
                        <a:gd name="connsiteY0-154" fmla="*/ 88928 h 915732"/>
                        <a:gd name="connsiteX1-155" fmla="*/ 88928 w 861880"/>
                        <a:gd name="connsiteY1-156" fmla="*/ 0 h 915732"/>
                        <a:gd name="connsiteX2-157" fmla="*/ 444631 w 861880"/>
                        <a:gd name="connsiteY2-158" fmla="*/ 0 h 915732"/>
                        <a:gd name="connsiteX3-159" fmla="*/ 533559 w 861880"/>
                        <a:gd name="connsiteY3-160" fmla="*/ 88928 h 915732"/>
                        <a:gd name="connsiteX4-161" fmla="*/ 611983 w 861880"/>
                        <a:gd name="connsiteY4-162" fmla="*/ 446882 h 915732"/>
                        <a:gd name="connsiteX5-163" fmla="*/ 857408 w 861880"/>
                        <a:gd name="connsiteY5-164" fmla="*/ 905891 h 915732"/>
                        <a:gd name="connsiteX6-165" fmla="*/ 416056 w 861880"/>
                        <a:gd name="connsiteY6-166" fmla="*/ 804320 h 915732"/>
                        <a:gd name="connsiteX7-167" fmla="*/ 88928 w 861880"/>
                        <a:gd name="connsiteY7-168" fmla="*/ 640014 h 915732"/>
                        <a:gd name="connsiteX8-169" fmla="*/ 0 w 861880"/>
                        <a:gd name="connsiteY8-170" fmla="*/ 551086 h 915732"/>
                        <a:gd name="connsiteX9-171" fmla="*/ 0 w 861880"/>
                        <a:gd name="connsiteY9-172" fmla="*/ 88928 h 915732"/>
                        <a:gd name="connsiteX0-173" fmla="*/ 0 w 861880"/>
                        <a:gd name="connsiteY0-174" fmla="*/ 88928 h 915732"/>
                        <a:gd name="connsiteX1-175" fmla="*/ 88928 w 861880"/>
                        <a:gd name="connsiteY1-176" fmla="*/ 0 h 915732"/>
                        <a:gd name="connsiteX2-177" fmla="*/ 444631 w 861880"/>
                        <a:gd name="connsiteY2-178" fmla="*/ 0 h 915732"/>
                        <a:gd name="connsiteX3-179" fmla="*/ 535940 w 861880"/>
                        <a:gd name="connsiteY3-180" fmla="*/ 129410 h 915732"/>
                        <a:gd name="connsiteX4-181" fmla="*/ 611983 w 861880"/>
                        <a:gd name="connsiteY4-182" fmla="*/ 446882 h 915732"/>
                        <a:gd name="connsiteX5-183" fmla="*/ 857408 w 861880"/>
                        <a:gd name="connsiteY5-184" fmla="*/ 905891 h 915732"/>
                        <a:gd name="connsiteX6-185" fmla="*/ 416056 w 861880"/>
                        <a:gd name="connsiteY6-186" fmla="*/ 804320 h 915732"/>
                        <a:gd name="connsiteX7-187" fmla="*/ 88928 w 861880"/>
                        <a:gd name="connsiteY7-188" fmla="*/ 640014 h 915732"/>
                        <a:gd name="connsiteX8-189" fmla="*/ 0 w 861880"/>
                        <a:gd name="connsiteY8-190" fmla="*/ 551086 h 915732"/>
                        <a:gd name="connsiteX9-191" fmla="*/ 0 w 861880"/>
                        <a:gd name="connsiteY9-192" fmla="*/ 88928 h 915732"/>
                        <a:gd name="connsiteX0-193" fmla="*/ 0 w 861880"/>
                        <a:gd name="connsiteY0-194" fmla="*/ 88928 h 915732"/>
                        <a:gd name="connsiteX1-195" fmla="*/ 88928 w 861880"/>
                        <a:gd name="connsiteY1-196" fmla="*/ 0 h 915732"/>
                        <a:gd name="connsiteX2-197" fmla="*/ 444631 w 861880"/>
                        <a:gd name="connsiteY2-198" fmla="*/ 0 h 915732"/>
                        <a:gd name="connsiteX3-199" fmla="*/ 535940 w 861880"/>
                        <a:gd name="connsiteY3-200" fmla="*/ 129410 h 915732"/>
                        <a:gd name="connsiteX4-201" fmla="*/ 611983 w 861880"/>
                        <a:gd name="connsiteY4-202" fmla="*/ 446882 h 915732"/>
                        <a:gd name="connsiteX5-203" fmla="*/ 857408 w 861880"/>
                        <a:gd name="connsiteY5-204" fmla="*/ 905891 h 915732"/>
                        <a:gd name="connsiteX6-205" fmla="*/ 416056 w 861880"/>
                        <a:gd name="connsiteY6-206" fmla="*/ 804320 h 915732"/>
                        <a:gd name="connsiteX7-207" fmla="*/ 88928 w 861880"/>
                        <a:gd name="connsiteY7-208" fmla="*/ 640014 h 915732"/>
                        <a:gd name="connsiteX8-209" fmla="*/ 0 w 861880"/>
                        <a:gd name="connsiteY8-210" fmla="*/ 551086 h 915732"/>
                        <a:gd name="connsiteX9-211" fmla="*/ 0 w 861880"/>
                        <a:gd name="connsiteY9-212" fmla="*/ 88928 h 915732"/>
                        <a:gd name="connsiteX0-213" fmla="*/ 0 w 861880"/>
                        <a:gd name="connsiteY0-214" fmla="*/ 88928 h 915732"/>
                        <a:gd name="connsiteX1-215" fmla="*/ 88928 w 861880"/>
                        <a:gd name="connsiteY1-216" fmla="*/ 0 h 915732"/>
                        <a:gd name="connsiteX2-217" fmla="*/ 444631 w 861880"/>
                        <a:gd name="connsiteY2-218" fmla="*/ 0 h 915732"/>
                        <a:gd name="connsiteX3-219" fmla="*/ 554990 w 861880"/>
                        <a:gd name="connsiteY3-220" fmla="*/ 98454 h 915732"/>
                        <a:gd name="connsiteX4-221" fmla="*/ 611983 w 861880"/>
                        <a:gd name="connsiteY4-222" fmla="*/ 446882 h 915732"/>
                        <a:gd name="connsiteX5-223" fmla="*/ 857408 w 861880"/>
                        <a:gd name="connsiteY5-224" fmla="*/ 905891 h 915732"/>
                        <a:gd name="connsiteX6-225" fmla="*/ 416056 w 861880"/>
                        <a:gd name="connsiteY6-226" fmla="*/ 804320 h 915732"/>
                        <a:gd name="connsiteX7-227" fmla="*/ 88928 w 861880"/>
                        <a:gd name="connsiteY7-228" fmla="*/ 640014 h 915732"/>
                        <a:gd name="connsiteX8-229" fmla="*/ 0 w 861880"/>
                        <a:gd name="connsiteY8-230" fmla="*/ 551086 h 915732"/>
                        <a:gd name="connsiteX9-231" fmla="*/ 0 w 861880"/>
                        <a:gd name="connsiteY9-232" fmla="*/ 88928 h 915732"/>
                        <a:gd name="connsiteX0-233" fmla="*/ 0 w 862532"/>
                        <a:gd name="connsiteY0-234" fmla="*/ 88928 h 915732"/>
                        <a:gd name="connsiteX1-235" fmla="*/ 88928 w 862532"/>
                        <a:gd name="connsiteY1-236" fmla="*/ 0 h 915732"/>
                        <a:gd name="connsiteX2-237" fmla="*/ 444631 w 862532"/>
                        <a:gd name="connsiteY2-238" fmla="*/ 0 h 915732"/>
                        <a:gd name="connsiteX3-239" fmla="*/ 554990 w 862532"/>
                        <a:gd name="connsiteY3-240" fmla="*/ 98454 h 915732"/>
                        <a:gd name="connsiteX4-241" fmla="*/ 645320 w 862532"/>
                        <a:gd name="connsiteY4-242" fmla="*/ 444500 h 915732"/>
                        <a:gd name="connsiteX5-243" fmla="*/ 857408 w 862532"/>
                        <a:gd name="connsiteY5-244" fmla="*/ 905891 h 915732"/>
                        <a:gd name="connsiteX6-245" fmla="*/ 416056 w 862532"/>
                        <a:gd name="connsiteY6-246" fmla="*/ 804320 h 915732"/>
                        <a:gd name="connsiteX7-247" fmla="*/ 88928 w 862532"/>
                        <a:gd name="connsiteY7-248" fmla="*/ 640014 h 915732"/>
                        <a:gd name="connsiteX8-249" fmla="*/ 0 w 862532"/>
                        <a:gd name="connsiteY8-250" fmla="*/ 551086 h 915732"/>
                        <a:gd name="connsiteX9-251" fmla="*/ 0 w 862532"/>
                        <a:gd name="connsiteY9-252" fmla="*/ 88928 h 915732"/>
                        <a:gd name="connsiteX0-253" fmla="*/ 0 w 871852"/>
                        <a:gd name="connsiteY0-254" fmla="*/ 88928 h 908986"/>
                        <a:gd name="connsiteX1-255" fmla="*/ 88928 w 871852"/>
                        <a:gd name="connsiteY1-256" fmla="*/ 0 h 908986"/>
                        <a:gd name="connsiteX2-257" fmla="*/ 444631 w 871852"/>
                        <a:gd name="connsiteY2-258" fmla="*/ 0 h 908986"/>
                        <a:gd name="connsiteX3-259" fmla="*/ 554990 w 871852"/>
                        <a:gd name="connsiteY3-260" fmla="*/ 98454 h 908986"/>
                        <a:gd name="connsiteX4-261" fmla="*/ 645320 w 871852"/>
                        <a:gd name="connsiteY4-262" fmla="*/ 444500 h 908986"/>
                        <a:gd name="connsiteX5-263" fmla="*/ 866933 w 871852"/>
                        <a:gd name="connsiteY5-264" fmla="*/ 898748 h 908986"/>
                        <a:gd name="connsiteX6-265" fmla="*/ 416056 w 871852"/>
                        <a:gd name="connsiteY6-266" fmla="*/ 804320 h 908986"/>
                        <a:gd name="connsiteX7-267" fmla="*/ 88928 w 871852"/>
                        <a:gd name="connsiteY7-268" fmla="*/ 640014 h 908986"/>
                        <a:gd name="connsiteX8-269" fmla="*/ 0 w 871852"/>
                        <a:gd name="connsiteY8-270" fmla="*/ 551086 h 908986"/>
                        <a:gd name="connsiteX9-271" fmla="*/ 0 w 871852"/>
                        <a:gd name="connsiteY9-272" fmla="*/ 88928 h 908986"/>
                        <a:gd name="connsiteX0-273" fmla="*/ 0 w 872110"/>
                        <a:gd name="connsiteY0-274" fmla="*/ 88928 h 908986"/>
                        <a:gd name="connsiteX1-275" fmla="*/ 88928 w 872110"/>
                        <a:gd name="connsiteY1-276" fmla="*/ 0 h 908986"/>
                        <a:gd name="connsiteX2-277" fmla="*/ 444631 w 872110"/>
                        <a:gd name="connsiteY2-278" fmla="*/ 0 h 908986"/>
                        <a:gd name="connsiteX3-279" fmla="*/ 554990 w 872110"/>
                        <a:gd name="connsiteY3-280" fmla="*/ 98454 h 908986"/>
                        <a:gd name="connsiteX4-281" fmla="*/ 657226 w 872110"/>
                        <a:gd name="connsiteY4-282" fmla="*/ 444500 h 908986"/>
                        <a:gd name="connsiteX5-283" fmla="*/ 866933 w 872110"/>
                        <a:gd name="connsiteY5-284" fmla="*/ 898748 h 908986"/>
                        <a:gd name="connsiteX6-285" fmla="*/ 416056 w 872110"/>
                        <a:gd name="connsiteY6-286" fmla="*/ 804320 h 908986"/>
                        <a:gd name="connsiteX7-287" fmla="*/ 88928 w 872110"/>
                        <a:gd name="connsiteY7-288" fmla="*/ 640014 h 908986"/>
                        <a:gd name="connsiteX8-289" fmla="*/ 0 w 872110"/>
                        <a:gd name="connsiteY8-290" fmla="*/ 551086 h 908986"/>
                        <a:gd name="connsiteX9-291" fmla="*/ 0 w 872110"/>
                        <a:gd name="connsiteY9-292" fmla="*/ 88928 h 908986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  <a:cxn ang="0">
                          <a:pos x="connsiteX9-91" y="connsiteY9-92"/>
                        </a:cxn>
                      </a:cxnLst>
                      <a:rect l="l" t="t" r="r" b="b"/>
                      <a:pathLst>
                        <a:path w="872110" h="908986">
                          <a:moveTo>
                            <a:pt x="0" y="88928"/>
                          </a:moveTo>
                          <a:cubicBezTo>
                            <a:pt x="0" y="39814"/>
                            <a:pt x="39814" y="0"/>
                            <a:pt x="88928" y="0"/>
                          </a:cubicBezTo>
                          <a:lnTo>
                            <a:pt x="444631" y="0"/>
                          </a:lnTo>
                          <a:cubicBezTo>
                            <a:pt x="493745" y="0"/>
                            <a:pt x="521653" y="37434"/>
                            <a:pt x="554990" y="98454"/>
                          </a:cubicBezTo>
                          <a:cubicBezTo>
                            <a:pt x="589629" y="164997"/>
                            <a:pt x="604839" y="320246"/>
                            <a:pt x="657226" y="444500"/>
                          </a:cubicBezTo>
                          <a:cubicBezTo>
                            <a:pt x="709613" y="568754"/>
                            <a:pt x="906334" y="831237"/>
                            <a:pt x="866933" y="898748"/>
                          </a:cubicBezTo>
                          <a:cubicBezTo>
                            <a:pt x="866933" y="947862"/>
                            <a:pt x="465170" y="804320"/>
                            <a:pt x="416056" y="804320"/>
                          </a:cubicBezTo>
                          <a:lnTo>
                            <a:pt x="88928" y="640014"/>
                          </a:lnTo>
                          <a:cubicBezTo>
                            <a:pt x="39814" y="640014"/>
                            <a:pt x="0" y="600200"/>
                            <a:pt x="0" y="551086"/>
                          </a:cubicBezTo>
                          <a:lnTo>
                            <a:pt x="0" y="8892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79" name="Grupo 178"/>
                  <p:cNvGrpSpPr/>
                  <p:nvPr/>
                </p:nvGrpSpPr>
                <p:grpSpPr>
                  <a:xfrm rot="1755505">
                    <a:off x="7827394" y="2955755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12" name="Retângulo 211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13" name="Fluxograma: Atraso 212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14" name="Fluxograma: Atraso 213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80" name="Grupo 179"/>
                  <p:cNvGrpSpPr/>
                  <p:nvPr/>
                </p:nvGrpSpPr>
                <p:grpSpPr>
                  <a:xfrm>
                    <a:off x="7724899" y="3455817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09" name="Retângulo 208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10" name="Fluxograma: Atraso 209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11" name="Fluxograma: Atraso 210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81" name="Grupo 180"/>
                  <p:cNvGrpSpPr/>
                  <p:nvPr/>
                </p:nvGrpSpPr>
                <p:grpSpPr>
                  <a:xfrm rot="19845593">
                    <a:off x="7832136" y="3973949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06" name="Retângulo 205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07" name="Fluxograma: Atraso 206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08" name="Fluxograma: Atraso 207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82" name="Grupo 181"/>
                  <p:cNvGrpSpPr/>
                  <p:nvPr/>
                </p:nvGrpSpPr>
                <p:grpSpPr>
                  <a:xfrm rot="17963128">
                    <a:off x="8238382" y="4426451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03" name="Retângulo 202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04" name="Fluxograma: Atraso 203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05" name="Fluxograma: Atraso 204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83" name="Grupo 182"/>
                  <p:cNvGrpSpPr/>
                  <p:nvPr/>
                </p:nvGrpSpPr>
                <p:grpSpPr>
                  <a:xfrm rot="16200000">
                    <a:off x="8840710" y="4582150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200" name="Retângulo 199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01" name="Fluxograma: Atraso 200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02" name="Fluxograma: Atraso 201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84" name="Grupo 183"/>
                  <p:cNvGrpSpPr/>
                  <p:nvPr/>
                </p:nvGrpSpPr>
                <p:grpSpPr>
                  <a:xfrm rot="19844495" flipH="1">
                    <a:off x="9863222" y="2941035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197" name="Retângulo 196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98" name="Fluxograma: Atraso 197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99" name="Fluxograma: Atraso 198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85" name="Grupo 184"/>
                  <p:cNvGrpSpPr/>
                  <p:nvPr/>
                </p:nvGrpSpPr>
                <p:grpSpPr>
                  <a:xfrm flipH="1">
                    <a:off x="9927617" y="3463957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194" name="Retângulo 193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95" name="Fluxograma: Atraso 194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96" name="Fluxograma: Atraso 195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86" name="Grupo 185"/>
                  <p:cNvGrpSpPr/>
                  <p:nvPr/>
                </p:nvGrpSpPr>
                <p:grpSpPr>
                  <a:xfrm rot="1754407" flipH="1">
                    <a:off x="9866100" y="4004949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191" name="Retângulo 190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92" name="Fluxograma: Atraso 191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93" name="Fluxograma: Atraso 192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87" name="Grupo 186"/>
                  <p:cNvGrpSpPr/>
                  <p:nvPr/>
                </p:nvGrpSpPr>
                <p:grpSpPr>
                  <a:xfrm rot="3636872" flipH="1">
                    <a:off x="9467474" y="4449831"/>
                    <a:ext cx="342216" cy="47285"/>
                    <a:chOff x="4924926" y="3290888"/>
                    <a:chExt cx="448077" cy="61912"/>
                  </a:xfrm>
                  <a:solidFill>
                    <a:srgbClr val="E0BB20"/>
                  </a:solidFill>
                </p:grpSpPr>
                <p:sp>
                  <p:nvSpPr>
                    <p:cNvPr id="188" name="Retângulo 187"/>
                    <p:cNvSpPr/>
                    <p:nvPr/>
                  </p:nvSpPr>
                  <p:spPr>
                    <a:xfrm>
                      <a:off x="4972050" y="3290888"/>
                      <a:ext cx="352425" cy="61912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89" name="Fluxograma: Atraso 188"/>
                    <p:cNvSpPr/>
                    <p:nvPr/>
                  </p:nvSpPr>
                  <p:spPr>
                    <a:xfrm>
                      <a:off x="5327284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90" name="Fluxograma: Atraso 189"/>
                    <p:cNvSpPr/>
                    <p:nvPr/>
                  </p:nvSpPr>
                  <p:spPr>
                    <a:xfrm flipH="1">
                      <a:off x="4924926" y="3290888"/>
                      <a:ext cx="45719" cy="61912"/>
                    </a:xfrm>
                    <a:prstGeom prst="flowChartDelay">
                      <a:avLst/>
                    </a:prstGeom>
                    <a:grpFill/>
                    <a:ln>
                      <a:solidFill>
                        <a:srgbClr val="E0BB2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</p:grpSp>
            <p:grpSp>
              <p:nvGrpSpPr>
                <p:cNvPr id="5" name="Grupo 4"/>
                <p:cNvGrpSpPr/>
                <p:nvPr/>
              </p:nvGrpSpPr>
              <p:grpSpPr>
                <a:xfrm>
                  <a:off x="-9260292" y="2473506"/>
                  <a:ext cx="5203997" cy="3072053"/>
                  <a:chOff x="-647141" y="2867675"/>
                  <a:chExt cx="5203997" cy="3072053"/>
                </a:xfrm>
              </p:grpSpPr>
              <p:sp>
                <p:nvSpPr>
                  <p:cNvPr id="159" name="Retângulo 158"/>
                  <p:cNvSpPr/>
                  <p:nvPr/>
                </p:nvSpPr>
                <p:spPr>
                  <a:xfrm rot="14452702">
                    <a:off x="1103714" y="2415606"/>
                    <a:ext cx="949065" cy="4450776"/>
                  </a:xfrm>
                  <a:prstGeom prst="rect">
                    <a:avLst/>
                  </a:prstGeom>
                  <a:solidFill>
                    <a:srgbClr val="4651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160" name="Retângulo 159"/>
                  <p:cNvSpPr/>
                  <p:nvPr/>
                </p:nvSpPr>
                <p:spPr>
                  <a:xfrm rot="14452702">
                    <a:off x="1564270" y="3239808"/>
                    <a:ext cx="949065" cy="4450776"/>
                  </a:xfrm>
                  <a:prstGeom prst="rect">
                    <a:avLst/>
                  </a:prstGeom>
                  <a:solidFill>
                    <a:srgbClr val="3A43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162" name="Retângulo 161"/>
                  <p:cNvSpPr/>
                  <p:nvPr/>
                </p:nvSpPr>
                <p:spPr>
                  <a:xfrm rot="14484093">
                    <a:off x="3234241" y="3522544"/>
                    <a:ext cx="1785825" cy="4760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161" name="Retângulo 160"/>
                  <p:cNvSpPr/>
                  <p:nvPr/>
                </p:nvSpPr>
                <p:spPr>
                  <a:xfrm rot="14463913">
                    <a:off x="2883571" y="3821659"/>
                    <a:ext cx="1903545" cy="200238"/>
                  </a:xfrm>
                  <a:prstGeom prst="rect">
                    <a:avLst/>
                  </a:prstGeom>
                  <a:solidFill>
                    <a:srgbClr val="3A393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  <p:sp>
                <p:nvSpPr>
                  <p:cNvPr id="4" name="Oval 3"/>
                  <p:cNvSpPr/>
                  <p:nvPr/>
                </p:nvSpPr>
                <p:spPr>
                  <a:xfrm>
                    <a:off x="4378194" y="4261975"/>
                    <a:ext cx="178662" cy="164769"/>
                  </a:xfrm>
                  <a:prstGeom prst="ellipse">
                    <a:avLst/>
                  </a:prstGeom>
                  <a:solidFill>
                    <a:srgbClr val="E5E5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PT"/>
                  </a:p>
                </p:txBody>
              </p:sp>
            </p:grpSp>
            <p:grpSp>
              <p:nvGrpSpPr>
                <p:cNvPr id="28" name="Grupo 27"/>
                <p:cNvGrpSpPr/>
                <p:nvPr/>
              </p:nvGrpSpPr>
              <p:grpSpPr>
                <a:xfrm>
                  <a:off x="-2474699" y="1711244"/>
                  <a:ext cx="968314" cy="1773287"/>
                  <a:chOff x="-2455539" y="1708292"/>
                  <a:chExt cx="968314" cy="1773287"/>
                </a:xfrm>
              </p:grpSpPr>
              <p:grpSp>
                <p:nvGrpSpPr>
                  <p:cNvPr id="27" name="Grupo 26"/>
                  <p:cNvGrpSpPr/>
                  <p:nvPr/>
                </p:nvGrpSpPr>
                <p:grpSpPr>
                  <a:xfrm rot="21272263">
                    <a:off x="-2455539" y="1708292"/>
                    <a:ext cx="776382" cy="423688"/>
                    <a:chOff x="-2045839" y="1698482"/>
                    <a:chExt cx="801883" cy="423688"/>
                  </a:xfrm>
                  <a:solidFill>
                    <a:srgbClr val="F0D3A7"/>
                  </a:solidFill>
                </p:grpSpPr>
                <p:sp>
                  <p:nvSpPr>
                    <p:cNvPr id="21" name="Retângulo 20"/>
                    <p:cNvSpPr/>
                    <p:nvPr/>
                  </p:nvSpPr>
                  <p:spPr>
                    <a:xfrm>
                      <a:off x="-1818367" y="1698483"/>
                      <a:ext cx="367319" cy="42368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26" name="Fluxograma: Atraso 25"/>
                    <p:cNvSpPr/>
                    <p:nvPr/>
                  </p:nvSpPr>
                  <p:spPr>
                    <a:xfrm>
                      <a:off x="-1530471" y="1698483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63" name="Fluxograma: Atraso 162"/>
                    <p:cNvSpPr/>
                    <p:nvPr/>
                  </p:nvSpPr>
                  <p:spPr>
                    <a:xfrm flipH="1">
                      <a:off x="-2045839" y="1698482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64" name="Grupo 163"/>
                  <p:cNvGrpSpPr/>
                  <p:nvPr/>
                </p:nvGrpSpPr>
                <p:grpSpPr>
                  <a:xfrm rot="21272263">
                    <a:off x="-2353726" y="2143722"/>
                    <a:ext cx="776382" cy="423688"/>
                    <a:chOff x="-2045839" y="1698482"/>
                    <a:chExt cx="801883" cy="423688"/>
                  </a:xfrm>
                  <a:solidFill>
                    <a:srgbClr val="F0D3A7"/>
                  </a:solidFill>
                </p:grpSpPr>
                <p:sp>
                  <p:nvSpPr>
                    <p:cNvPr id="165" name="Retângulo 164"/>
                    <p:cNvSpPr/>
                    <p:nvPr/>
                  </p:nvSpPr>
                  <p:spPr>
                    <a:xfrm>
                      <a:off x="-1818367" y="1698483"/>
                      <a:ext cx="367319" cy="42368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66" name="Fluxograma: Atraso 165"/>
                    <p:cNvSpPr/>
                    <p:nvPr/>
                  </p:nvSpPr>
                  <p:spPr>
                    <a:xfrm>
                      <a:off x="-1530471" y="1698483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67" name="Fluxograma: Atraso 166"/>
                    <p:cNvSpPr/>
                    <p:nvPr/>
                  </p:nvSpPr>
                  <p:spPr>
                    <a:xfrm flipH="1">
                      <a:off x="-2045839" y="1698482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68" name="Grupo 167"/>
                  <p:cNvGrpSpPr/>
                  <p:nvPr/>
                </p:nvGrpSpPr>
                <p:grpSpPr>
                  <a:xfrm rot="21272263">
                    <a:off x="-2263607" y="2593457"/>
                    <a:ext cx="776382" cy="423688"/>
                    <a:chOff x="-2045839" y="1698482"/>
                    <a:chExt cx="801883" cy="423688"/>
                  </a:xfrm>
                  <a:solidFill>
                    <a:srgbClr val="F0D3A7"/>
                  </a:solidFill>
                </p:grpSpPr>
                <p:sp>
                  <p:nvSpPr>
                    <p:cNvPr id="169" name="Retângulo 168"/>
                    <p:cNvSpPr/>
                    <p:nvPr/>
                  </p:nvSpPr>
                  <p:spPr>
                    <a:xfrm>
                      <a:off x="-1818367" y="1698483"/>
                      <a:ext cx="367319" cy="42368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70" name="Fluxograma: Atraso 169"/>
                    <p:cNvSpPr/>
                    <p:nvPr/>
                  </p:nvSpPr>
                  <p:spPr>
                    <a:xfrm>
                      <a:off x="-1530471" y="1698483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71" name="Fluxograma: Atraso 170"/>
                    <p:cNvSpPr/>
                    <p:nvPr/>
                  </p:nvSpPr>
                  <p:spPr>
                    <a:xfrm flipH="1">
                      <a:off x="-2045839" y="1698482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  <p:grpSp>
                <p:nvGrpSpPr>
                  <p:cNvPr id="172" name="Grupo 171"/>
                  <p:cNvGrpSpPr/>
                  <p:nvPr/>
                </p:nvGrpSpPr>
                <p:grpSpPr>
                  <a:xfrm rot="21272263">
                    <a:off x="-2285611" y="3057891"/>
                    <a:ext cx="776382" cy="423688"/>
                    <a:chOff x="-2045839" y="1698482"/>
                    <a:chExt cx="801883" cy="423688"/>
                  </a:xfrm>
                  <a:solidFill>
                    <a:srgbClr val="F0D3A7"/>
                  </a:solidFill>
                </p:grpSpPr>
                <p:sp>
                  <p:nvSpPr>
                    <p:cNvPr id="173" name="Retângulo 172"/>
                    <p:cNvSpPr/>
                    <p:nvPr/>
                  </p:nvSpPr>
                  <p:spPr>
                    <a:xfrm>
                      <a:off x="-1818367" y="1698483"/>
                      <a:ext cx="367319" cy="42368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74" name="Fluxograma: Atraso 173"/>
                    <p:cNvSpPr/>
                    <p:nvPr/>
                  </p:nvSpPr>
                  <p:spPr>
                    <a:xfrm>
                      <a:off x="-1530471" y="1698483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  <p:sp>
                  <p:nvSpPr>
                    <p:cNvPr id="175" name="Fluxograma: Atraso 174"/>
                    <p:cNvSpPr/>
                    <p:nvPr/>
                  </p:nvSpPr>
                  <p:spPr>
                    <a:xfrm flipH="1">
                      <a:off x="-2045839" y="1698482"/>
                      <a:ext cx="286515" cy="423687"/>
                    </a:xfrm>
                    <a:prstGeom prst="flowChartDelay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/>
                    </a:p>
                  </p:txBody>
                </p:sp>
              </p:grpSp>
            </p:grpSp>
          </p:grpSp>
          <p:sp>
            <p:nvSpPr>
              <p:cNvPr id="823" name="CaixaDeTexto 822"/>
              <p:cNvSpPr txBox="1"/>
              <p:nvPr/>
            </p:nvSpPr>
            <p:spPr>
              <a:xfrm>
                <a:off x="-66718726" y="42117375"/>
                <a:ext cx="13344618" cy="14864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9600" dirty="0">
                    <a:latin typeface="Exo" panose="00000500000000000000" charset="0"/>
                    <a:cs typeface="Exo" panose="00000500000000000000" charset="0"/>
                  </a:rPr>
                  <a:t>Não negocie antes de saber as reais possibilidades de retorno do negócio que criará a partir da ideia que você teve. Pode ser que você esteja subestimando o potencial do seu negócio.</a:t>
                </a:r>
                <a:endParaRPr lang="pt-PT" sz="41300" dirty="0">
                  <a:latin typeface="Exo" panose="00000500000000000000" charset="0"/>
                  <a:ea typeface="Yu Gothic" panose="020B0400000000000000" pitchFamily="34" charset="-128"/>
                  <a:cs typeface="Exo" panose="00000500000000000000" charset="0"/>
                </a:endParaRPr>
              </a:p>
            </p:txBody>
          </p:sp>
          <p:grpSp>
            <p:nvGrpSpPr>
              <p:cNvPr id="10" name="Grupo 9"/>
              <p:cNvGrpSpPr/>
              <p:nvPr/>
            </p:nvGrpSpPr>
            <p:grpSpPr>
              <a:xfrm>
                <a:off x="-64108261" y="35532947"/>
                <a:ext cx="12375220" cy="5864641"/>
                <a:chOff x="-64108261" y="35532947"/>
                <a:chExt cx="12375220" cy="5864641"/>
              </a:xfrm>
            </p:grpSpPr>
            <p:sp>
              <p:nvSpPr>
                <p:cNvPr id="822" name="CaixaDeTexto 821"/>
                <p:cNvSpPr txBox="1"/>
                <p:nvPr/>
              </p:nvSpPr>
              <p:spPr>
                <a:xfrm>
                  <a:off x="-64108261" y="37766658"/>
                  <a:ext cx="10657144" cy="3630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t-PT" sz="11500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AS SUAS LIMITAÇÕES</a:t>
                  </a:r>
                </a:p>
              </p:txBody>
            </p:sp>
            <p:sp>
              <p:nvSpPr>
                <p:cNvPr id="824" name="CaixaDeTexto 823"/>
                <p:cNvSpPr txBox="1"/>
                <p:nvPr/>
              </p:nvSpPr>
              <p:spPr>
                <a:xfrm>
                  <a:off x="-64089565" y="35532947"/>
                  <a:ext cx="12356524" cy="2214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3800" b="1" dirty="0">
                      <a:latin typeface="Exo" panose="00000500000000000000" charset="0"/>
                      <a:ea typeface="Yu Gothic" panose="020B0400000000000000" pitchFamily="34" charset="-128"/>
                      <a:cs typeface="Exo" panose="00000500000000000000" charset="0"/>
                    </a:rPr>
                    <a:t>CONHEÇA</a:t>
                  </a:r>
                </a:p>
              </p:txBody>
            </p:sp>
          </p:grpSp>
        </p:grpSp>
      </p:grpSp>
      <p:grpSp>
        <p:nvGrpSpPr>
          <p:cNvPr id="17" name="Grupo 16"/>
          <p:cNvGrpSpPr/>
          <p:nvPr/>
        </p:nvGrpSpPr>
        <p:grpSpPr>
          <a:xfrm>
            <a:off x="7364660" y="4920075"/>
            <a:ext cx="4667153" cy="1803687"/>
            <a:chOff x="7364660" y="4920075"/>
            <a:chExt cx="4667153" cy="1803687"/>
          </a:xfrm>
        </p:grpSpPr>
        <p:grpSp>
          <p:nvGrpSpPr>
            <p:cNvPr id="34" name="Grupo 33"/>
            <p:cNvGrpSpPr/>
            <p:nvPr/>
          </p:nvGrpSpPr>
          <p:grpSpPr>
            <a:xfrm>
              <a:off x="7364660" y="4920075"/>
              <a:ext cx="4667153" cy="1348868"/>
              <a:chOff x="5629339" y="4705279"/>
              <a:chExt cx="4667153" cy="1348868"/>
            </a:xfrm>
          </p:grpSpPr>
          <p:sp>
            <p:nvSpPr>
              <p:cNvPr id="30" name="CaixaDeTexto 29"/>
              <p:cNvSpPr txBox="1"/>
              <p:nvPr/>
            </p:nvSpPr>
            <p:spPr>
              <a:xfrm>
                <a:off x="7109379" y="4705279"/>
                <a:ext cx="3187113" cy="42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200" dirty="0">
                    <a:solidFill>
                      <a:schemeClr val="bg1"/>
                    </a:solidFill>
                    <a:latin typeface="Exo" panose="00000500000000000000" charset="0"/>
                    <a:ea typeface="Yu Gothic" panose="020B0400000000000000" pitchFamily="34" charset="-128"/>
                    <a:cs typeface="Exo" panose="00000500000000000000" charset="0"/>
                  </a:rPr>
                  <a:t>QUANTO VALE UMA</a:t>
                </a:r>
              </a:p>
            </p:txBody>
          </p:sp>
          <p:sp>
            <p:nvSpPr>
              <p:cNvPr id="529" name="CaixaDeTexto 528"/>
              <p:cNvSpPr txBox="1"/>
              <p:nvPr/>
            </p:nvSpPr>
            <p:spPr>
              <a:xfrm>
                <a:off x="5629339" y="4999284"/>
                <a:ext cx="4664710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4800" b="1" dirty="0">
                    <a:solidFill>
                      <a:schemeClr val="bg1"/>
                    </a:solidFill>
                    <a:latin typeface="Exo" panose="00000500000000000000" charset="0"/>
                    <a:ea typeface="Yu Gothic" panose="020B0400000000000000" pitchFamily="34" charset="-128"/>
                    <a:cs typeface="Exo" panose="00000500000000000000" charset="0"/>
                  </a:rPr>
                  <a:t>GRANDE IDEIA</a:t>
                </a:r>
              </a:p>
            </p:txBody>
          </p:sp>
          <p:sp>
            <p:nvSpPr>
              <p:cNvPr id="530" name="CaixaDeTexto 529"/>
              <p:cNvSpPr txBox="1"/>
              <p:nvPr/>
            </p:nvSpPr>
            <p:spPr>
              <a:xfrm>
                <a:off x="6152588" y="5624252"/>
                <a:ext cx="3951899" cy="42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100" dirty="0">
                    <a:solidFill>
                      <a:schemeClr val="bg1"/>
                    </a:solidFill>
                    <a:latin typeface="Exo" panose="00000500000000000000" charset="0"/>
                    <a:ea typeface="Yu Gothic" panose="020B0400000000000000" pitchFamily="34" charset="-128"/>
                    <a:cs typeface="Exo" panose="00000500000000000000" charset="0"/>
                  </a:rPr>
                  <a:t>Muitos empreendedores ou candidatos a empreendedores</a:t>
                </a:r>
              </a:p>
              <a:p>
                <a:pPr algn="r"/>
                <a:r>
                  <a:rPr lang="pt-PT" sz="1100" dirty="0">
                    <a:solidFill>
                      <a:schemeClr val="bg1"/>
                    </a:solidFill>
                    <a:latin typeface="Exo" panose="00000500000000000000" charset="0"/>
                    <a:ea typeface="Yu Gothic" panose="020B0400000000000000" pitchFamily="34" charset="-128"/>
                    <a:cs typeface="Exo" panose="00000500000000000000" charset="0"/>
                  </a:rPr>
                  <a:t>começam os seus negócios a partir de uma ideia.</a:t>
                </a:r>
              </a:p>
            </p:txBody>
          </p:sp>
        </p:grpSp>
        <p:sp>
          <p:nvSpPr>
            <p:cNvPr id="1042" name="CaixaDeTexto 1041"/>
            <p:cNvSpPr txBox="1"/>
            <p:nvPr/>
          </p:nvSpPr>
          <p:spPr>
            <a:xfrm>
              <a:off x="7771107" y="6263387"/>
              <a:ext cx="4061636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200" dirty="0">
                  <a:solidFill>
                    <a:schemeClr val="bg1"/>
                  </a:solidFill>
                  <a:latin typeface="Exo" panose="00000500000000000000" charset="0"/>
                  <a:ea typeface="Yu Gothic" panose="020B0400000000000000" pitchFamily="34" charset="-128"/>
                  <a:cs typeface="Exo" panose="00000500000000000000" charset="0"/>
                </a:rPr>
                <a:t>Cesário Garcia Mil-Homens</a:t>
              </a:r>
            </a:p>
            <a:p>
              <a:pPr algn="r"/>
              <a:r>
                <a:rPr lang="pt-PT" sz="1200" dirty="0">
                  <a:solidFill>
                    <a:schemeClr val="bg1"/>
                  </a:solidFill>
                  <a:latin typeface="Exo" panose="00000500000000000000" charset="0"/>
                  <a:ea typeface="Yu Gothic" panose="020B0400000000000000" pitchFamily="34" charset="-128"/>
                  <a:cs typeface="Exo" panose="00000500000000000000" charset="0"/>
                </a:rPr>
                <a:t>https://www.cesariogarcia.com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2.78737 -2.4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75" y="-12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737 -2.4419 L 2.01666 -3.65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2" y="-60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85185E-6 L 4.375E-6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666 -3.65347 L 1.68724 -4.722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34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8724 -4.72268 L 3.19062 -4.880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69" y="-78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85185E-6 L 4.375E-6 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062 -4.88055 L 2.76341 -4.671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10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Ecrã Panorâmico</PresentationFormat>
  <Paragraphs>22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Exo</vt:lpstr>
      <vt:lpstr>Calibri Light</vt:lpstr>
      <vt:lpstr>Calibri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Cesário Garcia Mil-Homens</dc:creator>
  <cp:lastModifiedBy>Cesário Garcia Mil-Homens</cp:lastModifiedBy>
  <cp:revision>58</cp:revision>
  <dcterms:created xsi:type="dcterms:W3CDTF">2023-11-17T16:43:02Z</dcterms:created>
  <dcterms:modified xsi:type="dcterms:W3CDTF">2023-11-17T17:44:00Z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1033-11.1.0.11708</vt:lpwstr>
  </property>
</Properties>
</file>